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3" r:id="rId4"/>
  </p:sldMasterIdLst>
  <p:notesMasterIdLst>
    <p:notesMasterId r:id="rId36"/>
  </p:notesMasterIdLst>
  <p:sldIdLst>
    <p:sldId id="256" r:id="rId5"/>
    <p:sldId id="260" r:id="rId6"/>
    <p:sldId id="262" r:id="rId7"/>
    <p:sldId id="269" r:id="rId8"/>
    <p:sldId id="268" r:id="rId9"/>
    <p:sldId id="270" r:id="rId10"/>
    <p:sldId id="285" r:id="rId11"/>
    <p:sldId id="271" r:id="rId12"/>
    <p:sldId id="272" r:id="rId13"/>
    <p:sldId id="273" r:id="rId14"/>
    <p:sldId id="274" r:id="rId15"/>
    <p:sldId id="266" r:id="rId16"/>
    <p:sldId id="259" r:id="rId17"/>
    <p:sldId id="265" r:id="rId18"/>
    <p:sldId id="293" r:id="rId19"/>
    <p:sldId id="287" r:id="rId20"/>
    <p:sldId id="292" r:id="rId21"/>
    <p:sldId id="295" r:id="rId22"/>
    <p:sldId id="275" r:id="rId23"/>
    <p:sldId id="288" r:id="rId24"/>
    <p:sldId id="289" r:id="rId25"/>
    <p:sldId id="278" r:id="rId26"/>
    <p:sldId id="280" r:id="rId27"/>
    <p:sldId id="281" r:id="rId28"/>
    <p:sldId id="282" r:id="rId29"/>
    <p:sldId id="283" r:id="rId30"/>
    <p:sldId id="284" r:id="rId31"/>
    <p:sldId id="286" r:id="rId32"/>
    <p:sldId id="290" r:id="rId33"/>
    <p:sldId id="291" r:id="rId34"/>
    <p:sldId id="263" r:id="rId35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ahit Hovhannisyan" initials="AH" lastIdx="1" clrIdx="0">
    <p:extLst>
      <p:ext uri="{19B8F6BF-5375-455C-9EA6-DF929625EA0E}">
        <p15:presenceInfo xmlns:p15="http://schemas.microsoft.com/office/powerpoint/2012/main" userId="S::anahit_hovhannisyan@aybschool.am::869f0b4e-b684-4d59-b0c1-7459fb420d15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D9296"/>
    <a:srgbClr val="1B968E"/>
    <a:srgbClr val="4B9196"/>
    <a:srgbClr val="509CA1"/>
    <a:srgbClr val="3A7175"/>
    <a:srgbClr val="2B9DE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059DAAE-C223-45F9-AB9A-7EED0E50E1B9}" v="5" dt="2021-01-27T06:22:01.007"/>
    <p1510:client id="{C8E656E3-C2F5-4A24-B141-75C32A79CF85}" v="271" dt="2021-02-20T05:28:46.664"/>
  </p1510:revLst>
</p1510:revInfo>
</file>

<file path=ppt/tableStyles.xml><?xml version="1.0" encoding="utf-8"?>
<a:tblStyleLst xmlns:a="http://schemas.openxmlformats.org/drawingml/2006/main" def="{79930F6D-80C9-4A09-A4C0-072A0E88EDD1}">
  <a:tblStyle styleId="{79930F6D-80C9-4A09-A4C0-072A0E88EDD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8799B23B-EC83-4686-B30A-512413B5E67A}" styleName="Светлый стиль 3 — акцент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0966"/>
  </p:normalViewPr>
  <p:slideViewPr>
    <p:cSldViewPr snapToGrid="0">
      <p:cViewPr varScale="1">
        <p:scale>
          <a:sx n="134" d="100"/>
          <a:sy n="134" d="100"/>
        </p:scale>
        <p:origin x="1000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viewProps" Target="viewProps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microsoft.com/office/2016/11/relationships/changesInfo" Target="changesInfos/changesInfo1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commentAuthors" Target="commentAuthors.xml"/><Relationship Id="rId40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microsoft.com/office/2015/10/relationships/revisionInfo" Target="revisionInfo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stghik Karapetyan" userId="S::astghik_karapetyan@aybschool.am::fe4a0362-616f-46a8-95a6-8ebe3c8b100d" providerId="AD" clId="Web-{C8E656E3-C2F5-4A24-B141-75C32A79CF85}"/>
    <pc:docChg chg="addSld modSld">
      <pc:chgData name="Astghik Karapetyan" userId="S::astghik_karapetyan@aybschool.am::fe4a0362-616f-46a8-95a6-8ebe3c8b100d" providerId="AD" clId="Web-{C8E656E3-C2F5-4A24-B141-75C32A79CF85}" dt="2021-02-20T05:28:46.664" v="217" actId="20577"/>
      <pc:docMkLst>
        <pc:docMk/>
      </pc:docMkLst>
      <pc:sldChg chg="delSp">
        <pc:chgData name="Astghik Karapetyan" userId="S::astghik_karapetyan@aybschool.am::fe4a0362-616f-46a8-95a6-8ebe3c8b100d" providerId="AD" clId="Web-{C8E656E3-C2F5-4A24-B141-75C32A79CF85}" dt="2021-02-20T05:13:58.593" v="111"/>
        <pc:sldMkLst>
          <pc:docMk/>
          <pc:sldMk cId="414603972" sldId="266"/>
        </pc:sldMkLst>
        <pc:picChg chg="del">
          <ac:chgData name="Astghik Karapetyan" userId="S::astghik_karapetyan@aybschool.am::fe4a0362-616f-46a8-95a6-8ebe3c8b100d" providerId="AD" clId="Web-{C8E656E3-C2F5-4A24-B141-75C32A79CF85}" dt="2021-02-20T05:13:58.593" v="111"/>
          <ac:picMkLst>
            <pc:docMk/>
            <pc:sldMk cId="414603972" sldId="266"/>
            <ac:picMk id="71" creationId="{5C0AA621-0F8D-FB42-9F65-5B03A64E92EE}"/>
          </ac:picMkLst>
        </pc:picChg>
      </pc:sldChg>
      <pc:sldChg chg="modSp">
        <pc:chgData name="Astghik Karapetyan" userId="S::astghik_karapetyan@aybschool.am::fe4a0362-616f-46a8-95a6-8ebe3c8b100d" providerId="AD" clId="Web-{C8E656E3-C2F5-4A24-B141-75C32A79CF85}" dt="2021-02-20T05:08:36.964" v="2" actId="20577"/>
        <pc:sldMkLst>
          <pc:docMk/>
          <pc:sldMk cId="1880874715" sldId="268"/>
        </pc:sldMkLst>
        <pc:spChg chg="mod">
          <ac:chgData name="Astghik Karapetyan" userId="S::astghik_karapetyan@aybschool.am::fe4a0362-616f-46a8-95a6-8ebe3c8b100d" providerId="AD" clId="Web-{C8E656E3-C2F5-4A24-B141-75C32A79CF85}" dt="2021-02-20T05:08:36.964" v="2" actId="20577"/>
          <ac:spMkLst>
            <pc:docMk/>
            <pc:sldMk cId="1880874715" sldId="268"/>
            <ac:spMk id="9125" creationId="{00000000-0000-0000-0000-000000000000}"/>
          </ac:spMkLst>
        </pc:spChg>
        <pc:spChg chg="mod">
          <ac:chgData name="Astghik Karapetyan" userId="S::astghik_karapetyan@aybschool.am::fe4a0362-616f-46a8-95a6-8ebe3c8b100d" providerId="AD" clId="Web-{C8E656E3-C2F5-4A24-B141-75C32A79CF85}" dt="2021-02-20T05:08:18.745" v="0" actId="20577"/>
          <ac:spMkLst>
            <pc:docMk/>
            <pc:sldMk cId="1880874715" sldId="268"/>
            <ac:spMk id="9127" creationId="{00000000-0000-0000-0000-000000000000}"/>
          </ac:spMkLst>
        </pc:spChg>
        <pc:spChg chg="mod">
          <ac:chgData name="Astghik Karapetyan" userId="S::astghik_karapetyan@aybschool.am::fe4a0362-616f-46a8-95a6-8ebe3c8b100d" providerId="AD" clId="Web-{C8E656E3-C2F5-4A24-B141-75C32A79CF85}" dt="2021-02-20T05:08:24.870" v="1" actId="20577"/>
          <ac:spMkLst>
            <pc:docMk/>
            <pc:sldMk cId="1880874715" sldId="268"/>
            <ac:spMk id="9145" creationId="{00000000-0000-0000-0000-000000000000}"/>
          </ac:spMkLst>
        </pc:spChg>
      </pc:sldChg>
      <pc:sldChg chg="modSp">
        <pc:chgData name="Astghik Karapetyan" userId="S::astghik_karapetyan@aybschool.am::fe4a0362-616f-46a8-95a6-8ebe3c8b100d" providerId="AD" clId="Web-{C8E656E3-C2F5-4A24-B141-75C32A79CF85}" dt="2021-02-20T05:12:22.311" v="109" actId="20577"/>
        <pc:sldMkLst>
          <pc:docMk/>
          <pc:sldMk cId="3276174148" sldId="273"/>
        </pc:sldMkLst>
        <pc:spChg chg="mod">
          <ac:chgData name="Astghik Karapetyan" userId="S::astghik_karapetyan@aybschool.am::fe4a0362-616f-46a8-95a6-8ebe3c8b100d" providerId="AD" clId="Web-{C8E656E3-C2F5-4A24-B141-75C32A79CF85}" dt="2021-02-20T05:12:22.311" v="109" actId="20577"/>
          <ac:spMkLst>
            <pc:docMk/>
            <pc:sldMk cId="3276174148" sldId="273"/>
            <ac:spMk id="2" creationId="{00000000-0000-0000-0000-000000000000}"/>
          </ac:spMkLst>
        </pc:spChg>
      </pc:sldChg>
      <pc:sldChg chg="delSp modSp">
        <pc:chgData name="Astghik Karapetyan" userId="S::astghik_karapetyan@aybschool.am::fe4a0362-616f-46a8-95a6-8ebe3c8b100d" providerId="AD" clId="Web-{C8E656E3-C2F5-4A24-B141-75C32A79CF85}" dt="2021-02-20T05:27:05.741" v="208" actId="20577"/>
        <pc:sldMkLst>
          <pc:docMk/>
          <pc:sldMk cId="4071929210" sldId="275"/>
        </pc:sldMkLst>
        <pc:spChg chg="mod">
          <ac:chgData name="Astghik Karapetyan" userId="S::astghik_karapetyan@aybschool.am::fe4a0362-616f-46a8-95a6-8ebe3c8b100d" providerId="AD" clId="Web-{C8E656E3-C2F5-4A24-B141-75C32A79CF85}" dt="2021-02-20T05:27:05.741" v="208" actId="20577"/>
          <ac:spMkLst>
            <pc:docMk/>
            <pc:sldMk cId="4071929210" sldId="275"/>
            <ac:spMk id="2" creationId="{00000000-0000-0000-0000-000000000000}"/>
          </ac:spMkLst>
        </pc:spChg>
        <pc:picChg chg="del">
          <ac:chgData name="Astghik Karapetyan" userId="S::astghik_karapetyan@aybschool.am::fe4a0362-616f-46a8-95a6-8ebe3c8b100d" providerId="AD" clId="Web-{C8E656E3-C2F5-4A24-B141-75C32A79CF85}" dt="2021-02-20T05:13:50.140" v="110"/>
          <ac:picMkLst>
            <pc:docMk/>
            <pc:sldMk cId="4071929210" sldId="275"/>
            <ac:picMk id="4" creationId="{00000000-0000-0000-0000-000000000000}"/>
          </ac:picMkLst>
        </pc:picChg>
      </pc:sldChg>
      <pc:sldChg chg="modSp">
        <pc:chgData name="Astghik Karapetyan" userId="S::astghik_karapetyan@aybschool.am::fe4a0362-616f-46a8-95a6-8ebe3c8b100d" providerId="AD" clId="Web-{C8E656E3-C2F5-4A24-B141-75C32A79CF85}" dt="2021-02-20T05:26:57.585" v="207" actId="20577"/>
        <pc:sldMkLst>
          <pc:docMk/>
          <pc:sldMk cId="505981996" sldId="276"/>
        </pc:sldMkLst>
        <pc:spChg chg="mod">
          <ac:chgData name="Astghik Karapetyan" userId="S::astghik_karapetyan@aybschool.am::fe4a0362-616f-46a8-95a6-8ebe3c8b100d" providerId="AD" clId="Web-{C8E656E3-C2F5-4A24-B141-75C32A79CF85}" dt="2021-02-20T05:26:57.585" v="207" actId="20577"/>
          <ac:spMkLst>
            <pc:docMk/>
            <pc:sldMk cId="505981996" sldId="276"/>
            <ac:spMk id="2" creationId="{00000000-0000-0000-0000-000000000000}"/>
          </ac:spMkLst>
        </pc:spChg>
      </pc:sldChg>
      <pc:sldChg chg="modSp">
        <pc:chgData name="Astghik Karapetyan" userId="S::astghik_karapetyan@aybschool.am::fe4a0362-616f-46a8-95a6-8ebe3c8b100d" providerId="AD" clId="Web-{C8E656E3-C2F5-4A24-B141-75C32A79CF85}" dt="2021-02-20T05:26:51.022" v="206" actId="20577"/>
        <pc:sldMkLst>
          <pc:docMk/>
          <pc:sldMk cId="3097870389" sldId="277"/>
        </pc:sldMkLst>
        <pc:spChg chg="mod">
          <ac:chgData name="Astghik Karapetyan" userId="S::astghik_karapetyan@aybschool.am::fe4a0362-616f-46a8-95a6-8ebe3c8b100d" providerId="AD" clId="Web-{C8E656E3-C2F5-4A24-B141-75C32A79CF85}" dt="2021-02-20T05:26:51.022" v="206" actId="20577"/>
          <ac:spMkLst>
            <pc:docMk/>
            <pc:sldMk cId="3097870389" sldId="277"/>
            <ac:spMk id="2" creationId="{00000000-0000-0000-0000-000000000000}"/>
          </ac:spMkLst>
        </pc:spChg>
      </pc:sldChg>
      <pc:sldChg chg="modSp">
        <pc:chgData name="Astghik Karapetyan" userId="S::astghik_karapetyan@aybschool.am::fe4a0362-616f-46a8-95a6-8ebe3c8b100d" providerId="AD" clId="Web-{C8E656E3-C2F5-4A24-B141-75C32A79CF85}" dt="2021-02-20T05:25:25.428" v="197" actId="20577"/>
        <pc:sldMkLst>
          <pc:docMk/>
          <pc:sldMk cId="3885276085" sldId="278"/>
        </pc:sldMkLst>
        <pc:spChg chg="mod">
          <ac:chgData name="Astghik Karapetyan" userId="S::astghik_karapetyan@aybschool.am::fe4a0362-616f-46a8-95a6-8ebe3c8b100d" providerId="AD" clId="Web-{C8E656E3-C2F5-4A24-B141-75C32A79CF85}" dt="2021-02-20T05:24:58.236" v="194" actId="20577"/>
          <ac:spMkLst>
            <pc:docMk/>
            <pc:sldMk cId="3885276085" sldId="278"/>
            <ac:spMk id="2" creationId="{00000000-0000-0000-0000-000000000000}"/>
          </ac:spMkLst>
        </pc:spChg>
        <pc:spChg chg="mod">
          <ac:chgData name="Astghik Karapetyan" userId="S::astghik_karapetyan@aybschool.am::fe4a0362-616f-46a8-95a6-8ebe3c8b100d" providerId="AD" clId="Web-{C8E656E3-C2F5-4A24-B141-75C32A79CF85}" dt="2021-02-20T05:25:25.428" v="197" actId="20577"/>
          <ac:spMkLst>
            <pc:docMk/>
            <pc:sldMk cId="3885276085" sldId="278"/>
            <ac:spMk id="10" creationId="{00000000-0000-0000-0000-000000000000}"/>
          </ac:spMkLst>
        </pc:spChg>
      </pc:sldChg>
      <pc:sldChg chg="modSp">
        <pc:chgData name="Astghik Karapetyan" userId="S::astghik_karapetyan@aybschool.am::fe4a0362-616f-46a8-95a6-8ebe3c8b100d" providerId="AD" clId="Web-{C8E656E3-C2F5-4A24-B141-75C32A79CF85}" dt="2021-02-20T05:27:45.148" v="211" actId="20577"/>
        <pc:sldMkLst>
          <pc:docMk/>
          <pc:sldMk cId="2588913069" sldId="280"/>
        </pc:sldMkLst>
        <pc:spChg chg="mod">
          <ac:chgData name="Astghik Karapetyan" userId="S::astghik_karapetyan@aybschool.am::fe4a0362-616f-46a8-95a6-8ebe3c8b100d" providerId="AD" clId="Web-{C8E656E3-C2F5-4A24-B141-75C32A79CF85}" dt="2021-02-20T05:25:51.131" v="198" actId="20577"/>
          <ac:spMkLst>
            <pc:docMk/>
            <pc:sldMk cId="2588913069" sldId="280"/>
            <ac:spMk id="2" creationId="{00000000-0000-0000-0000-000000000000}"/>
          </ac:spMkLst>
        </pc:spChg>
        <pc:spChg chg="mod">
          <ac:chgData name="Astghik Karapetyan" userId="S::astghik_karapetyan@aybschool.am::fe4a0362-616f-46a8-95a6-8ebe3c8b100d" providerId="AD" clId="Web-{C8E656E3-C2F5-4A24-B141-75C32A79CF85}" dt="2021-02-20T05:27:45.148" v="211" actId="20577"/>
          <ac:spMkLst>
            <pc:docMk/>
            <pc:sldMk cId="2588913069" sldId="280"/>
            <ac:spMk id="3" creationId="{00000000-0000-0000-0000-000000000000}"/>
          </ac:spMkLst>
        </pc:spChg>
      </pc:sldChg>
      <pc:sldChg chg="modSp">
        <pc:chgData name="Astghik Karapetyan" userId="S::astghik_karapetyan@aybschool.am::fe4a0362-616f-46a8-95a6-8ebe3c8b100d" providerId="AD" clId="Web-{C8E656E3-C2F5-4A24-B141-75C32A79CF85}" dt="2021-02-20T05:25:51.287" v="200" actId="20577"/>
        <pc:sldMkLst>
          <pc:docMk/>
          <pc:sldMk cId="3182861840" sldId="281"/>
        </pc:sldMkLst>
        <pc:spChg chg="mod">
          <ac:chgData name="Astghik Karapetyan" userId="S::astghik_karapetyan@aybschool.am::fe4a0362-616f-46a8-95a6-8ebe3c8b100d" providerId="AD" clId="Web-{C8E656E3-C2F5-4A24-B141-75C32A79CF85}" dt="2021-02-20T05:25:51.287" v="200" actId="20577"/>
          <ac:spMkLst>
            <pc:docMk/>
            <pc:sldMk cId="3182861840" sldId="281"/>
            <ac:spMk id="2" creationId="{00000000-0000-0000-0000-000000000000}"/>
          </ac:spMkLst>
        </pc:spChg>
      </pc:sldChg>
      <pc:sldChg chg="modSp">
        <pc:chgData name="Astghik Karapetyan" userId="S::astghik_karapetyan@aybschool.am::fe4a0362-616f-46a8-95a6-8ebe3c8b100d" providerId="AD" clId="Web-{C8E656E3-C2F5-4A24-B141-75C32A79CF85}" dt="2021-02-20T05:28:12.883" v="214" actId="20577"/>
        <pc:sldMkLst>
          <pc:docMk/>
          <pc:sldMk cId="3488396317" sldId="282"/>
        </pc:sldMkLst>
        <pc:spChg chg="mod">
          <ac:chgData name="Astghik Karapetyan" userId="S::astghik_karapetyan@aybschool.am::fe4a0362-616f-46a8-95a6-8ebe3c8b100d" providerId="AD" clId="Web-{C8E656E3-C2F5-4A24-B141-75C32A79CF85}" dt="2021-02-20T05:26:07.131" v="202" actId="20577"/>
          <ac:spMkLst>
            <pc:docMk/>
            <pc:sldMk cId="3488396317" sldId="282"/>
            <ac:spMk id="2" creationId="{00000000-0000-0000-0000-000000000000}"/>
          </ac:spMkLst>
        </pc:spChg>
        <pc:spChg chg="mod">
          <ac:chgData name="Astghik Karapetyan" userId="S::astghik_karapetyan@aybschool.am::fe4a0362-616f-46a8-95a6-8ebe3c8b100d" providerId="AD" clId="Web-{C8E656E3-C2F5-4A24-B141-75C32A79CF85}" dt="2021-02-20T05:28:12.883" v="214" actId="20577"/>
          <ac:spMkLst>
            <pc:docMk/>
            <pc:sldMk cId="3488396317" sldId="282"/>
            <ac:spMk id="3" creationId="{00000000-0000-0000-0000-000000000000}"/>
          </ac:spMkLst>
        </pc:spChg>
      </pc:sldChg>
      <pc:sldChg chg="modSp">
        <pc:chgData name="Astghik Karapetyan" userId="S::astghik_karapetyan@aybschool.am::fe4a0362-616f-46a8-95a6-8ebe3c8b100d" providerId="AD" clId="Web-{C8E656E3-C2F5-4A24-B141-75C32A79CF85}" dt="2021-02-20T05:25:56.834" v="201" actId="20577"/>
        <pc:sldMkLst>
          <pc:docMk/>
          <pc:sldMk cId="866779667" sldId="283"/>
        </pc:sldMkLst>
        <pc:spChg chg="mod">
          <ac:chgData name="Astghik Karapetyan" userId="S::astghik_karapetyan@aybschool.am::fe4a0362-616f-46a8-95a6-8ebe3c8b100d" providerId="AD" clId="Web-{C8E656E3-C2F5-4A24-B141-75C32A79CF85}" dt="2021-02-20T05:25:56.834" v="201" actId="20577"/>
          <ac:spMkLst>
            <pc:docMk/>
            <pc:sldMk cId="866779667" sldId="283"/>
            <ac:spMk id="2" creationId="{00000000-0000-0000-0000-000000000000}"/>
          </ac:spMkLst>
        </pc:spChg>
      </pc:sldChg>
      <pc:sldChg chg="modSp">
        <pc:chgData name="Astghik Karapetyan" userId="S::astghik_karapetyan@aybschool.am::fe4a0362-616f-46a8-95a6-8ebe3c8b100d" providerId="AD" clId="Web-{C8E656E3-C2F5-4A24-B141-75C32A79CF85}" dt="2021-02-20T05:28:33.086" v="216" actId="20577"/>
        <pc:sldMkLst>
          <pc:docMk/>
          <pc:sldMk cId="2713371675" sldId="284"/>
        </pc:sldMkLst>
        <pc:spChg chg="mod">
          <ac:chgData name="Astghik Karapetyan" userId="S::astghik_karapetyan@aybschool.am::fe4a0362-616f-46a8-95a6-8ebe3c8b100d" providerId="AD" clId="Web-{C8E656E3-C2F5-4A24-B141-75C32A79CF85}" dt="2021-02-20T05:28:33.086" v="216" actId="20577"/>
          <ac:spMkLst>
            <pc:docMk/>
            <pc:sldMk cId="2713371675" sldId="284"/>
            <ac:spMk id="2" creationId="{00000000-0000-0000-0000-000000000000}"/>
          </ac:spMkLst>
        </pc:spChg>
        <pc:spChg chg="mod">
          <ac:chgData name="Astghik Karapetyan" userId="S::astghik_karapetyan@aybschool.am::fe4a0362-616f-46a8-95a6-8ebe3c8b100d" providerId="AD" clId="Web-{C8E656E3-C2F5-4A24-B141-75C32A79CF85}" dt="2021-02-20T05:20:39.957" v="178" actId="20577"/>
          <ac:spMkLst>
            <pc:docMk/>
            <pc:sldMk cId="2713371675" sldId="284"/>
            <ac:spMk id="3" creationId="{00000000-0000-0000-0000-000000000000}"/>
          </ac:spMkLst>
        </pc:spChg>
      </pc:sldChg>
      <pc:sldChg chg="modSp add replId">
        <pc:chgData name="Astghik Karapetyan" userId="S::astghik_karapetyan@aybschool.am::fe4a0362-616f-46a8-95a6-8ebe3c8b100d" providerId="AD" clId="Web-{C8E656E3-C2F5-4A24-B141-75C32A79CF85}" dt="2021-02-20T05:11:24.544" v="107"/>
        <pc:sldMkLst>
          <pc:docMk/>
          <pc:sldMk cId="109766659" sldId="285"/>
        </pc:sldMkLst>
        <pc:spChg chg="mod">
          <ac:chgData name="Astghik Karapetyan" userId="S::astghik_karapetyan@aybschool.am::fe4a0362-616f-46a8-95a6-8ebe3c8b100d" providerId="AD" clId="Web-{C8E656E3-C2F5-4A24-B141-75C32A79CF85}" dt="2021-02-20T05:10:19.887" v="35" actId="20577"/>
          <ac:spMkLst>
            <pc:docMk/>
            <pc:sldMk cId="109766659" sldId="285"/>
            <ac:spMk id="2" creationId="{00000000-0000-0000-0000-000000000000}"/>
          </ac:spMkLst>
        </pc:spChg>
        <pc:spChg chg="mod">
          <ac:chgData name="Astghik Karapetyan" userId="S::astghik_karapetyan@aybschool.am::fe4a0362-616f-46a8-95a6-8ebe3c8b100d" providerId="AD" clId="Web-{C8E656E3-C2F5-4A24-B141-75C32A79CF85}" dt="2021-02-20T05:10:44.841" v="65" actId="20577"/>
          <ac:spMkLst>
            <pc:docMk/>
            <pc:sldMk cId="109766659" sldId="285"/>
            <ac:spMk id="3" creationId="{00000000-0000-0000-0000-000000000000}"/>
          </ac:spMkLst>
        </pc:spChg>
        <pc:graphicFrameChg chg="mod modGraphic">
          <ac:chgData name="Astghik Karapetyan" userId="S::astghik_karapetyan@aybschool.am::fe4a0362-616f-46a8-95a6-8ebe3c8b100d" providerId="AD" clId="Web-{C8E656E3-C2F5-4A24-B141-75C32A79CF85}" dt="2021-02-20T05:11:24.544" v="107"/>
          <ac:graphicFrameMkLst>
            <pc:docMk/>
            <pc:sldMk cId="109766659" sldId="285"/>
            <ac:graphicFrameMk id="4" creationId="{00000000-0000-0000-0000-000000000000}"/>
          </ac:graphicFrameMkLst>
        </pc:graphicFrameChg>
      </pc:sldChg>
      <pc:sldChg chg="modSp add replId">
        <pc:chgData name="Astghik Karapetyan" userId="S::astghik_karapetyan@aybschool.am::fe4a0362-616f-46a8-95a6-8ebe3c8b100d" providerId="AD" clId="Web-{C8E656E3-C2F5-4A24-B141-75C32A79CF85}" dt="2021-02-20T05:28:46.664" v="217" actId="20577"/>
        <pc:sldMkLst>
          <pc:docMk/>
          <pc:sldMk cId="1445584608" sldId="286"/>
        </pc:sldMkLst>
        <pc:spChg chg="mod">
          <ac:chgData name="Astghik Karapetyan" userId="S::astghik_karapetyan@aybschool.am::fe4a0362-616f-46a8-95a6-8ebe3c8b100d" providerId="AD" clId="Web-{C8E656E3-C2F5-4A24-B141-75C32A79CF85}" dt="2021-02-20T05:28:46.664" v="217" actId="20577"/>
          <ac:spMkLst>
            <pc:docMk/>
            <pc:sldMk cId="1445584608" sldId="286"/>
            <ac:spMk id="2" creationId="{00000000-0000-0000-0000-000000000000}"/>
          </ac:spMkLst>
        </pc:spChg>
        <pc:spChg chg="mod">
          <ac:chgData name="Astghik Karapetyan" userId="S::astghik_karapetyan@aybschool.am::fe4a0362-616f-46a8-95a6-8ebe3c8b100d" providerId="AD" clId="Web-{C8E656E3-C2F5-4A24-B141-75C32A79CF85}" dt="2021-02-20T05:21:53.983" v="181" actId="20577"/>
          <ac:spMkLst>
            <pc:docMk/>
            <pc:sldMk cId="1445584608" sldId="286"/>
            <ac:spMk id="3" creationId="{00000000-0000-0000-0000-000000000000}"/>
          </ac:spMkLst>
        </pc:spChg>
      </pc:sldChg>
    </pc:docChg>
  </pc:docChgLst>
  <pc:docChgLst>
    <pc:chgData name="Erik Melikyan" userId="S::erik_melikyan@aybschool.am::7acc02df-3dd8-4841-a099-0d4f2db63ed6" providerId="AD" clId="Web-{4059DAAE-C223-45F9-AB9A-7EED0E50E1B9}"/>
    <pc:docChg chg="modSld">
      <pc:chgData name="Erik Melikyan" userId="S::erik_melikyan@aybschool.am::7acc02df-3dd8-4841-a099-0d4f2db63ed6" providerId="AD" clId="Web-{4059DAAE-C223-45F9-AB9A-7EED0E50E1B9}" dt="2021-01-27T06:22:01.007" v="3" actId="1076"/>
      <pc:docMkLst>
        <pc:docMk/>
      </pc:docMkLst>
      <pc:sldChg chg="modSp">
        <pc:chgData name="Erik Melikyan" userId="S::erik_melikyan@aybschool.am::7acc02df-3dd8-4841-a099-0d4f2db63ed6" providerId="AD" clId="Web-{4059DAAE-C223-45F9-AB9A-7EED0E50E1B9}" dt="2021-01-27T06:22:01.007" v="3" actId="1076"/>
        <pc:sldMkLst>
          <pc:docMk/>
          <pc:sldMk cId="0" sldId="263"/>
        </pc:sldMkLst>
        <pc:spChg chg="mod">
          <ac:chgData name="Erik Melikyan" userId="S::erik_melikyan@aybschool.am::7acc02df-3dd8-4841-a099-0d4f2db63ed6" providerId="AD" clId="Web-{4059DAAE-C223-45F9-AB9A-7EED0E50E1B9}" dt="2021-01-27T06:21:48.351" v="2" actId="20577"/>
          <ac:spMkLst>
            <pc:docMk/>
            <pc:sldMk cId="0" sldId="263"/>
            <ac:spMk id="8923" creationId="{00000000-0000-0000-0000-000000000000}"/>
          </ac:spMkLst>
        </pc:spChg>
        <pc:spChg chg="mod">
          <ac:chgData name="Erik Melikyan" userId="S::erik_melikyan@aybschool.am::7acc02df-3dd8-4841-a099-0d4f2db63ed6" providerId="AD" clId="Web-{4059DAAE-C223-45F9-AB9A-7EED0E50E1B9}" dt="2021-01-27T06:22:01.007" v="3" actId="1076"/>
          <ac:spMkLst>
            <pc:docMk/>
            <pc:sldMk cId="0" sldId="263"/>
            <ac:spMk id="8927" creationId="{00000000-0000-0000-0000-000000000000}"/>
          </ac:spMkLst>
        </pc:sp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70A9BAD-996C-420E-A63A-9974171FF4AC}" type="doc">
      <dgm:prSet loTypeId="urn:microsoft.com/office/officeart/2005/8/layout/hList2" loCatId="list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ru-RU"/>
        </a:p>
      </dgm:t>
    </dgm:pt>
    <dgm:pt modelId="{7D9FD841-A5B6-4634-BBC7-A593C1B73DF4}">
      <dgm:prSet phldrT="[Текст]"/>
      <dgm:spPr/>
      <dgm:t>
        <a:bodyPr/>
        <a:lstStyle/>
        <a:p>
          <a:endParaRPr lang="ru-RU" dirty="0"/>
        </a:p>
      </dgm:t>
    </dgm:pt>
    <dgm:pt modelId="{0AAEB1C3-D92F-41C4-A282-C388B7025659}" type="parTrans" cxnId="{A697F29F-ACDD-4D35-9D48-D32F63B80745}">
      <dgm:prSet/>
      <dgm:spPr/>
      <dgm:t>
        <a:bodyPr/>
        <a:lstStyle/>
        <a:p>
          <a:endParaRPr lang="ru-RU"/>
        </a:p>
      </dgm:t>
    </dgm:pt>
    <dgm:pt modelId="{5C0D59DD-B719-4F0A-8255-9CA6107E35E2}" type="sibTrans" cxnId="{A697F29F-ACDD-4D35-9D48-D32F63B80745}">
      <dgm:prSet/>
      <dgm:spPr/>
      <dgm:t>
        <a:bodyPr/>
        <a:lstStyle/>
        <a:p>
          <a:endParaRPr lang="ru-RU"/>
        </a:p>
      </dgm:t>
    </dgm:pt>
    <dgm:pt modelId="{93C9F8FC-CF98-4251-B973-F475B6A35442}">
      <dgm:prSet phldrT="[Текст]" custT="1"/>
      <dgm:spPr>
        <a:solidFill>
          <a:srgbClr val="4D9296"/>
        </a:solidFill>
      </dgm:spPr>
      <dgm:t>
        <a:bodyPr/>
        <a:lstStyle/>
        <a:p>
          <a:r>
            <a:rPr lang="hy-AM" sz="1800" dirty="0">
              <a:solidFill>
                <a:schemeClr val="tx1"/>
              </a:solidFill>
            </a:rPr>
            <a:t>Հեթանոսական միջավայրի պատկերումը</a:t>
          </a:r>
          <a:endParaRPr lang="ru-RU" sz="1800" dirty="0">
            <a:solidFill>
              <a:schemeClr val="tx1"/>
            </a:solidFill>
          </a:endParaRPr>
        </a:p>
      </dgm:t>
    </dgm:pt>
    <dgm:pt modelId="{31E2C7CA-4A32-4B36-8EF4-EDDB54BA2884}" type="parTrans" cxnId="{6B6E8CCB-275F-4F95-8E28-8375BFCF37A9}">
      <dgm:prSet/>
      <dgm:spPr/>
      <dgm:t>
        <a:bodyPr/>
        <a:lstStyle/>
        <a:p>
          <a:endParaRPr lang="ru-RU"/>
        </a:p>
      </dgm:t>
    </dgm:pt>
    <dgm:pt modelId="{34C73A67-2E75-4764-B884-2707AFCE1D5D}" type="sibTrans" cxnId="{6B6E8CCB-275F-4F95-8E28-8375BFCF37A9}">
      <dgm:prSet/>
      <dgm:spPr/>
      <dgm:t>
        <a:bodyPr/>
        <a:lstStyle/>
        <a:p>
          <a:endParaRPr lang="ru-RU"/>
        </a:p>
      </dgm:t>
    </dgm:pt>
    <dgm:pt modelId="{63D37DCC-ED96-41AB-8582-7CD69FFFA334}">
      <dgm:prSet phldrT="[Текст]"/>
      <dgm:spPr/>
      <dgm:t>
        <a:bodyPr/>
        <a:lstStyle/>
        <a:p>
          <a:endParaRPr lang="ru-RU" dirty="0"/>
        </a:p>
      </dgm:t>
    </dgm:pt>
    <dgm:pt modelId="{58721509-D16D-4149-8042-3CE52DD19441}" type="parTrans" cxnId="{37ECA838-7DFF-498D-9700-87F3354372DA}">
      <dgm:prSet/>
      <dgm:spPr/>
      <dgm:t>
        <a:bodyPr/>
        <a:lstStyle/>
        <a:p>
          <a:endParaRPr lang="ru-RU"/>
        </a:p>
      </dgm:t>
    </dgm:pt>
    <dgm:pt modelId="{BC782F16-3801-4260-B817-111790E92378}" type="sibTrans" cxnId="{37ECA838-7DFF-498D-9700-87F3354372DA}">
      <dgm:prSet/>
      <dgm:spPr/>
      <dgm:t>
        <a:bodyPr/>
        <a:lstStyle/>
        <a:p>
          <a:endParaRPr lang="ru-RU"/>
        </a:p>
      </dgm:t>
    </dgm:pt>
    <dgm:pt modelId="{A8CD769E-26B6-4034-A164-35D59428FF78}">
      <dgm:prSet phldrT="[Текст]" custT="1"/>
      <dgm:spPr>
        <a:solidFill>
          <a:srgbClr val="4D9296"/>
        </a:solidFill>
      </dgm:spPr>
      <dgm:t>
        <a:bodyPr/>
        <a:lstStyle/>
        <a:p>
          <a:r>
            <a:rPr lang="hy-AM" sz="1800" b="0" dirty="0">
              <a:solidFill>
                <a:schemeClr val="tx1"/>
              </a:solidFill>
            </a:rPr>
            <a:t>Հեթանոսական ժամանակաշրջանի պատկերումը</a:t>
          </a:r>
          <a:endParaRPr lang="ru-RU" sz="1800" b="0" dirty="0">
            <a:solidFill>
              <a:schemeClr val="tx1"/>
            </a:solidFill>
          </a:endParaRPr>
        </a:p>
      </dgm:t>
    </dgm:pt>
    <dgm:pt modelId="{F8C7BE55-BFCB-4FBD-9F93-FBD8CECE3F3D}" type="parTrans" cxnId="{250DAA47-8E67-4F9D-9789-2DCA714F1196}">
      <dgm:prSet/>
      <dgm:spPr/>
      <dgm:t>
        <a:bodyPr/>
        <a:lstStyle/>
        <a:p>
          <a:endParaRPr lang="ru-RU"/>
        </a:p>
      </dgm:t>
    </dgm:pt>
    <dgm:pt modelId="{7FAE63E5-6EF9-4648-BACA-B55076166B97}" type="sibTrans" cxnId="{250DAA47-8E67-4F9D-9789-2DCA714F1196}">
      <dgm:prSet/>
      <dgm:spPr/>
      <dgm:t>
        <a:bodyPr/>
        <a:lstStyle/>
        <a:p>
          <a:endParaRPr lang="ru-RU"/>
        </a:p>
      </dgm:t>
    </dgm:pt>
    <dgm:pt modelId="{A05DB8D4-8D23-4A56-B01B-E0C9C4A83332}">
      <dgm:prSet phldrT="[Текст]"/>
      <dgm:spPr/>
      <dgm:t>
        <a:bodyPr/>
        <a:lstStyle/>
        <a:p>
          <a:endParaRPr lang="ru-RU" dirty="0"/>
        </a:p>
      </dgm:t>
    </dgm:pt>
    <dgm:pt modelId="{E54043EC-79F4-430D-8AE8-620A1BD79C01}" type="parTrans" cxnId="{5E94B111-D198-4FB4-8A5D-5ACD9E1F3C41}">
      <dgm:prSet/>
      <dgm:spPr/>
      <dgm:t>
        <a:bodyPr/>
        <a:lstStyle/>
        <a:p>
          <a:endParaRPr lang="ru-RU"/>
        </a:p>
      </dgm:t>
    </dgm:pt>
    <dgm:pt modelId="{1CA4BD40-2D4A-4710-98CA-562AD76AC15A}" type="sibTrans" cxnId="{5E94B111-D198-4FB4-8A5D-5ACD9E1F3C41}">
      <dgm:prSet/>
      <dgm:spPr/>
      <dgm:t>
        <a:bodyPr/>
        <a:lstStyle/>
        <a:p>
          <a:endParaRPr lang="ru-RU"/>
        </a:p>
      </dgm:t>
    </dgm:pt>
    <dgm:pt modelId="{8868F435-D6AB-49E3-A6C7-A44DFD26B5FC}">
      <dgm:prSet phldrT="[Текст]" custT="1"/>
      <dgm:spPr>
        <a:solidFill>
          <a:srgbClr val="4D9296"/>
        </a:solidFill>
      </dgm:spPr>
      <dgm:t>
        <a:bodyPr/>
        <a:lstStyle/>
        <a:p>
          <a:r>
            <a:rPr lang="hy-AM" sz="2000" dirty="0">
              <a:solidFill>
                <a:schemeClr val="tx1"/>
              </a:solidFill>
            </a:rPr>
            <a:t>Ուժի, զորության նկարագիրը</a:t>
          </a:r>
          <a:endParaRPr lang="ru-RU" sz="2000" dirty="0">
            <a:solidFill>
              <a:schemeClr val="tx1"/>
            </a:solidFill>
          </a:endParaRPr>
        </a:p>
      </dgm:t>
    </dgm:pt>
    <dgm:pt modelId="{994755BF-2FC6-42B6-B20D-C5BF9101BE98}" type="parTrans" cxnId="{25561DDC-6615-4C3C-944B-C4E3678E6E0C}">
      <dgm:prSet/>
      <dgm:spPr/>
      <dgm:t>
        <a:bodyPr/>
        <a:lstStyle/>
        <a:p>
          <a:endParaRPr lang="ru-RU"/>
        </a:p>
      </dgm:t>
    </dgm:pt>
    <dgm:pt modelId="{D3241C3C-29BA-4429-8AB1-27BC603B784C}" type="sibTrans" cxnId="{25561DDC-6615-4C3C-944B-C4E3678E6E0C}">
      <dgm:prSet/>
      <dgm:spPr/>
      <dgm:t>
        <a:bodyPr/>
        <a:lstStyle/>
        <a:p>
          <a:endParaRPr lang="ru-RU"/>
        </a:p>
      </dgm:t>
    </dgm:pt>
    <dgm:pt modelId="{4FF02524-A6CD-4CAC-BDEA-E883C96DC2FC}">
      <dgm:prSet phldrT="[Текст]"/>
      <dgm:spPr/>
      <dgm:t>
        <a:bodyPr/>
        <a:lstStyle/>
        <a:p>
          <a:endParaRPr lang="ru-RU" dirty="0"/>
        </a:p>
      </dgm:t>
    </dgm:pt>
    <dgm:pt modelId="{3D6B7403-8494-4AE6-A241-2BC4AEC9A665}" type="parTrans" cxnId="{57B563F4-B47F-47AC-BEA5-94005EBA1C3C}">
      <dgm:prSet/>
      <dgm:spPr/>
      <dgm:t>
        <a:bodyPr/>
        <a:lstStyle/>
        <a:p>
          <a:endParaRPr lang="ru-RU"/>
        </a:p>
      </dgm:t>
    </dgm:pt>
    <dgm:pt modelId="{7AE99450-C383-4D88-9BE8-BD2289609ADB}" type="sibTrans" cxnId="{57B563F4-B47F-47AC-BEA5-94005EBA1C3C}">
      <dgm:prSet/>
      <dgm:spPr/>
      <dgm:t>
        <a:bodyPr/>
        <a:lstStyle/>
        <a:p>
          <a:endParaRPr lang="ru-RU"/>
        </a:p>
      </dgm:t>
    </dgm:pt>
    <dgm:pt modelId="{2FA3491D-CCFA-4BC8-A1C2-76A0270351DD}">
      <dgm:prSet custT="1"/>
      <dgm:spPr>
        <a:solidFill>
          <a:srgbClr val="4D9296"/>
        </a:solidFill>
      </dgm:spPr>
      <dgm:t>
        <a:bodyPr/>
        <a:lstStyle/>
        <a:p>
          <a:r>
            <a:rPr lang="hy-AM" sz="1800" dirty="0">
              <a:solidFill>
                <a:schemeClr val="tx1"/>
              </a:solidFill>
            </a:rPr>
            <a:t>Ասպետականության փառաբանությունը </a:t>
          </a:r>
          <a:endParaRPr lang="ru-RU" sz="1800" dirty="0">
            <a:solidFill>
              <a:schemeClr val="tx1"/>
            </a:solidFill>
          </a:endParaRPr>
        </a:p>
      </dgm:t>
    </dgm:pt>
    <dgm:pt modelId="{AB9117D3-EE9D-4691-8E66-1D840E0BBD55}" type="parTrans" cxnId="{81397C69-61C6-4AC8-B00E-CEECAACBB7F2}">
      <dgm:prSet/>
      <dgm:spPr/>
      <dgm:t>
        <a:bodyPr/>
        <a:lstStyle/>
        <a:p>
          <a:endParaRPr lang="ru-RU"/>
        </a:p>
      </dgm:t>
    </dgm:pt>
    <dgm:pt modelId="{F5F2950C-02AF-4140-9986-CEBAE87671DF}" type="sibTrans" cxnId="{81397C69-61C6-4AC8-B00E-CEECAACBB7F2}">
      <dgm:prSet/>
      <dgm:spPr/>
      <dgm:t>
        <a:bodyPr/>
        <a:lstStyle/>
        <a:p>
          <a:endParaRPr lang="ru-RU"/>
        </a:p>
      </dgm:t>
    </dgm:pt>
    <dgm:pt modelId="{FB271B6D-BFFA-4614-8970-7B31463DCE56}" type="pres">
      <dgm:prSet presAssocID="{F70A9BAD-996C-420E-A63A-9974171FF4AC}" presName="linearFlow" presStyleCnt="0">
        <dgm:presLayoutVars>
          <dgm:dir/>
          <dgm:animLvl val="lvl"/>
          <dgm:resizeHandles/>
        </dgm:presLayoutVars>
      </dgm:prSet>
      <dgm:spPr/>
    </dgm:pt>
    <dgm:pt modelId="{1FF573FF-4573-4656-959F-D0C5B53D97CE}" type="pres">
      <dgm:prSet presAssocID="{7D9FD841-A5B6-4634-BBC7-A593C1B73DF4}" presName="compositeNode" presStyleCnt="0">
        <dgm:presLayoutVars>
          <dgm:bulletEnabled val="1"/>
        </dgm:presLayoutVars>
      </dgm:prSet>
      <dgm:spPr/>
    </dgm:pt>
    <dgm:pt modelId="{62BB7A7B-023F-43E6-896F-D0F4EC4EBE1D}" type="pres">
      <dgm:prSet presAssocID="{7D9FD841-A5B6-4634-BBC7-A593C1B73DF4}" presName="image" presStyleLbl="fgImgPlace1" presStyleIdx="0" presStyleCnt="4" custFlipVert="1" custScaleY="7770" custLinFactNeighborX="23545" custLinFactNeighborY="85941"/>
      <dgm:spPr/>
    </dgm:pt>
    <dgm:pt modelId="{EC39E345-3967-4D56-9A5B-81C627C833A8}" type="pres">
      <dgm:prSet presAssocID="{7D9FD841-A5B6-4634-BBC7-A593C1B73DF4}" presName="childNode" presStyleLbl="node1" presStyleIdx="0" presStyleCnt="4" custScaleX="123638" custScaleY="98871" custLinFactNeighborX="892" custLinFactNeighborY="12234">
        <dgm:presLayoutVars>
          <dgm:bulletEnabled val="1"/>
        </dgm:presLayoutVars>
      </dgm:prSet>
      <dgm:spPr/>
    </dgm:pt>
    <dgm:pt modelId="{FA0890F7-9161-4BC0-AEAD-C005582AD593}" type="pres">
      <dgm:prSet presAssocID="{7D9FD841-A5B6-4634-BBC7-A593C1B73DF4}" presName="parentNode" presStyleLbl="revTx" presStyleIdx="0" presStyleCnt="4">
        <dgm:presLayoutVars>
          <dgm:chMax val="0"/>
          <dgm:bulletEnabled val="1"/>
        </dgm:presLayoutVars>
      </dgm:prSet>
      <dgm:spPr/>
    </dgm:pt>
    <dgm:pt modelId="{CCF8D526-2792-4265-96EF-E9EC80CFEAFE}" type="pres">
      <dgm:prSet presAssocID="{5C0D59DD-B719-4F0A-8255-9CA6107E35E2}" presName="sibTrans" presStyleCnt="0"/>
      <dgm:spPr/>
    </dgm:pt>
    <dgm:pt modelId="{CF82587A-649F-49C3-9DE5-B169DD3E46C5}" type="pres">
      <dgm:prSet presAssocID="{63D37DCC-ED96-41AB-8582-7CD69FFFA334}" presName="compositeNode" presStyleCnt="0">
        <dgm:presLayoutVars>
          <dgm:bulletEnabled val="1"/>
        </dgm:presLayoutVars>
      </dgm:prSet>
      <dgm:spPr/>
    </dgm:pt>
    <dgm:pt modelId="{63FD19BB-A3BF-4C9A-93C2-E123B5CFCFB5}" type="pres">
      <dgm:prSet presAssocID="{63D37DCC-ED96-41AB-8582-7CD69FFFA334}" presName="image" presStyleLbl="fgImgPlace1" presStyleIdx="1" presStyleCnt="4" custFlipVert="1" custScaleY="9677" custLinFactX="-170431" custLinFactNeighborX="-200000" custLinFactNeighborY="83049"/>
      <dgm:spPr/>
    </dgm:pt>
    <dgm:pt modelId="{47D47052-210E-4811-BC52-DAFF1554D02C}" type="pres">
      <dgm:prSet presAssocID="{63D37DCC-ED96-41AB-8582-7CD69FFFA334}" presName="childNode" presStyleLbl="node1" presStyleIdx="1" presStyleCnt="4" custScaleX="124909" custScaleY="100000" custLinFactNeighborX="1665" custLinFactNeighborY="15963">
        <dgm:presLayoutVars>
          <dgm:bulletEnabled val="1"/>
        </dgm:presLayoutVars>
      </dgm:prSet>
      <dgm:spPr/>
    </dgm:pt>
    <dgm:pt modelId="{B2E70182-56E4-4C83-BEF1-D3DBB2F1FA3B}" type="pres">
      <dgm:prSet presAssocID="{63D37DCC-ED96-41AB-8582-7CD69FFFA334}" presName="parentNode" presStyleLbl="revTx" presStyleIdx="1" presStyleCnt="4">
        <dgm:presLayoutVars>
          <dgm:chMax val="0"/>
          <dgm:bulletEnabled val="1"/>
        </dgm:presLayoutVars>
      </dgm:prSet>
      <dgm:spPr/>
    </dgm:pt>
    <dgm:pt modelId="{0757A6EC-14AE-425F-9917-CC45E8DA5CF5}" type="pres">
      <dgm:prSet presAssocID="{BC782F16-3801-4260-B817-111790E92378}" presName="sibTrans" presStyleCnt="0"/>
      <dgm:spPr/>
    </dgm:pt>
    <dgm:pt modelId="{9278DC33-C69B-4167-A7F4-8ECF5B74D208}" type="pres">
      <dgm:prSet presAssocID="{A05DB8D4-8D23-4A56-B01B-E0C9C4A83332}" presName="compositeNode" presStyleCnt="0">
        <dgm:presLayoutVars>
          <dgm:bulletEnabled val="1"/>
        </dgm:presLayoutVars>
      </dgm:prSet>
      <dgm:spPr/>
    </dgm:pt>
    <dgm:pt modelId="{C0F28312-4C50-4835-AA55-E062BE971F91}" type="pres">
      <dgm:prSet presAssocID="{A05DB8D4-8D23-4A56-B01B-E0C9C4A83332}" presName="image" presStyleLbl="fgImgPlace1" presStyleIdx="2" presStyleCnt="4" custScaleY="7770" custLinFactX="-373422" custLinFactNeighborX="-400000" custLinFactNeighborY="83048"/>
      <dgm:spPr/>
    </dgm:pt>
    <dgm:pt modelId="{3AE8F19C-A0F8-4F99-BE83-91DB26BC73A9}" type="pres">
      <dgm:prSet presAssocID="{A05DB8D4-8D23-4A56-B01B-E0C9C4A83332}" presName="childNode" presStyleLbl="node1" presStyleIdx="2" presStyleCnt="4" custScaleX="142649" custLinFactNeighborX="12978" custLinFactNeighborY="16608">
        <dgm:presLayoutVars>
          <dgm:bulletEnabled val="1"/>
        </dgm:presLayoutVars>
      </dgm:prSet>
      <dgm:spPr/>
    </dgm:pt>
    <dgm:pt modelId="{34E5B660-6F65-47DA-BA6B-88EC3310A34F}" type="pres">
      <dgm:prSet presAssocID="{A05DB8D4-8D23-4A56-B01B-E0C9C4A83332}" presName="parentNode" presStyleLbl="revTx" presStyleIdx="2" presStyleCnt="4">
        <dgm:presLayoutVars>
          <dgm:chMax val="0"/>
          <dgm:bulletEnabled val="1"/>
        </dgm:presLayoutVars>
      </dgm:prSet>
      <dgm:spPr/>
    </dgm:pt>
    <dgm:pt modelId="{CA46CA49-1089-4CB9-BE00-11C096ED294E}" type="pres">
      <dgm:prSet presAssocID="{1CA4BD40-2D4A-4710-98CA-562AD76AC15A}" presName="sibTrans" presStyleCnt="0"/>
      <dgm:spPr/>
    </dgm:pt>
    <dgm:pt modelId="{C272FD20-3AD1-404A-B0F1-A587309A2FC1}" type="pres">
      <dgm:prSet presAssocID="{4FF02524-A6CD-4CAC-BDEA-E883C96DC2FC}" presName="compositeNode" presStyleCnt="0">
        <dgm:presLayoutVars>
          <dgm:bulletEnabled val="1"/>
        </dgm:presLayoutVars>
      </dgm:prSet>
      <dgm:spPr/>
    </dgm:pt>
    <dgm:pt modelId="{04FAEAC9-C588-43A2-8671-54CBE29F5161}" type="pres">
      <dgm:prSet presAssocID="{4FF02524-A6CD-4CAC-BDEA-E883C96DC2FC}" presName="image" presStyleLbl="fgImgPlace1" presStyleIdx="3" presStyleCnt="4" custScaleY="12321" custLinFactX="-600000" custLinFactNeighborX="-606007" custLinFactNeighborY="83048"/>
      <dgm:spPr/>
    </dgm:pt>
    <dgm:pt modelId="{909E8919-B597-466B-BDB9-77C7A9AD1D5C}" type="pres">
      <dgm:prSet presAssocID="{4FF02524-A6CD-4CAC-BDEA-E883C96DC2FC}" presName="childNode" presStyleLbl="node1" presStyleIdx="3" presStyleCnt="4" custScaleX="148187" custLinFactNeighborX="685" custLinFactNeighborY="13496">
        <dgm:presLayoutVars>
          <dgm:bulletEnabled val="1"/>
        </dgm:presLayoutVars>
      </dgm:prSet>
      <dgm:spPr/>
    </dgm:pt>
    <dgm:pt modelId="{58597C6E-11AB-4ED3-B630-8BA6B1F0D8CC}" type="pres">
      <dgm:prSet presAssocID="{4FF02524-A6CD-4CAC-BDEA-E883C96DC2FC}" presName="parentNode" presStyleLbl="revTx" presStyleIdx="3" presStyleCnt="4" custLinFactNeighborX="-88395" custLinFactNeighborY="13330">
        <dgm:presLayoutVars>
          <dgm:chMax val="0"/>
          <dgm:bulletEnabled val="1"/>
        </dgm:presLayoutVars>
      </dgm:prSet>
      <dgm:spPr/>
    </dgm:pt>
  </dgm:ptLst>
  <dgm:cxnLst>
    <dgm:cxn modelId="{5E94B111-D198-4FB4-8A5D-5ACD9E1F3C41}" srcId="{F70A9BAD-996C-420E-A63A-9974171FF4AC}" destId="{A05DB8D4-8D23-4A56-B01B-E0C9C4A83332}" srcOrd="2" destOrd="0" parTransId="{E54043EC-79F4-430D-8AE8-620A1BD79C01}" sibTransId="{1CA4BD40-2D4A-4710-98CA-562AD76AC15A}"/>
    <dgm:cxn modelId="{37ECA838-7DFF-498D-9700-87F3354372DA}" srcId="{F70A9BAD-996C-420E-A63A-9974171FF4AC}" destId="{63D37DCC-ED96-41AB-8582-7CD69FFFA334}" srcOrd="1" destOrd="0" parTransId="{58721509-D16D-4149-8042-3CE52DD19441}" sibTransId="{BC782F16-3801-4260-B817-111790E92378}"/>
    <dgm:cxn modelId="{38275844-D937-4657-9D75-2DA34687CF16}" type="presOf" srcId="{7D9FD841-A5B6-4634-BBC7-A593C1B73DF4}" destId="{FA0890F7-9161-4BC0-AEAD-C005582AD593}" srcOrd="0" destOrd="0" presId="urn:microsoft.com/office/officeart/2005/8/layout/hList2"/>
    <dgm:cxn modelId="{250DAA47-8E67-4F9D-9789-2DCA714F1196}" srcId="{63D37DCC-ED96-41AB-8582-7CD69FFFA334}" destId="{A8CD769E-26B6-4034-A164-35D59428FF78}" srcOrd="0" destOrd="0" parTransId="{F8C7BE55-BFCB-4FBD-9F93-FBD8CECE3F3D}" sibTransId="{7FAE63E5-6EF9-4648-BACA-B55076166B97}"/>
    <dgm:cxn modelId="{D7B3FD58-6A58-4A11-BC33-A3A34693D986}" type="presOf" srcId="{8868F435-D6AB-49E3-A6C7-A44DFD26B5FC}" destId="{3AE8F19C-A0F8-4F99-BE83-91DB26BC73A9}" srcOrd="0" destOrd="0" presId="urn:microsoft.com/office/officeart/2005/8/layout/hList2"/>
    <dgm:cxn modelId="{81397C69-61C6-4AC8-B00E-CEECAACBB7F2}" srcId="{4FF02524-A6CD-4CAC-BDEA-E883C96DC2FC}" destId="{2FA3491D-CCFA-4BC8-A1C2-76A0270351DD}" srcOrd="0" destOrd="0" parTransId="{AB9117D3-EE9D-4691-8E66-1D840E0BBD55}" sibTransId="{F5F2950C-02AF-4140-9986-CEBAE87671DF}"/>
    <dgm:cxn modelId="{F97C916E-ACFF-4579-B06B-6614EADB156F}" type="presOf" srcId="{2FA3491D-CCFA-4BC8-A1C2-76A0270351DD}" destId="{909E8919-B597-466B-BDB9-77C7A9AD1D5C}" srcOrd="0" destOrd="0" presId="urn:microsoft.com/office/officeart/2005/8/layout/hList2"/>
    <dgm:cxn modelId="{A86D8B72-3F08-4A7B-82FC-2F846C266D2D}" type="presOf" srcId="{A05DB8D4-8D23-4A56-B01B-E0C9C4A83332}" destId="{34E5B660-6F65-47DA-BA6B-88EC3310A34F}" srcOrd="0" destOrd="0" presId="urn:microsoft.com/office/officeart/2005/8/layout/hList2"/>
    <dgm:cxn modelId="{A697F29F-ACDD-4D35-9D48-D32F63B80745}" srcId="{F70A9BAD-996C-420E-A63A-9974171FF4AC}" destId="{7D9FD841-A5B6-4634-BBC7-A593C1B73DF4}" srcOrd="0" destOrd="0" parTransId="{0AAEB1C3-D92F-41C4-A282-C388B7025659}" sibTransId="{5C0D59DD-B719-4F0A-8255-9CA6107E35E2}"/>
    <dgm:cxn modelId="{9CA4C4B7-0F52-4D91-B193-C481D5F83F03}" type="presOf" srcId="{4FF02524-A6CD-4CAC-BDEA-E883C96DC2FC}" destId="{58597C6E-11AB-4ED3-B630-8BA6B1F0D8CC}" srcOrd="0" destOrd="0" presId="urn:microsoft.com/office/officeart/2005/8/layout/hList2"/>
    <dgm:cxn modelId="{6E9C54C8-4AE6-4A34-BD0D-9810ADBF6B60}" type="presOf" srcId="{F70A9BAD-996C-420E-A63A-9974171FF4AC}" destId="{FB271B6D-BFFA-4614-8970-7B31463DCE56}" srcOrd="0" destOrd="0" presId="urn:microsoft.com/office/officeart/2005/8/layout/hList2"/>
    <dgm:cxn modelId="{6B6E8CCB-275F-4F95-8E28-8375BFCF37A9}" srcId="{7D9FD841-A5B6-4634-BBC7-A593C1B73DF4}" destId="{93C9F8FC-CF98-4251-B973-F475B6A35442}" srcOrd="0" destOrd="0" parTransId="{31E2C7CA-4A32-4B36-8EF4-EDDB54BA2884}" sibTransId="{34C73A67-2E75-4764-B884-2707AFCE1D5D}"/>
    <dgm:cxn modelId="{8E6C55D5-4FB1-4FB1-9F07-D0E74CB9AB00}" type="presOf" srcId="{63D37DCC-ED96-41AB-8582-7CD69FFFA334}" destId="{B2E70182-56E4-4C83-BEF1-D3DBB2F1FA3B}" srcOrd="0" destOrd="0" presId="urn:microsoft.com/office/officeart/2005/8/layout/hList2"/>
    <dgm:cxn modelId="{73FA9DD9-0201-4666-B8B2-0DF9A27AFB3D}" type="presOf" srcId="{93C9F8FC-CF98-4251-B973-F475B6A35442}" destId="{EC39E345-3967-4D56-9A5B-81C627C833A8}" srcOrd="0" destOrd="0" presId="urn:microsoft.com/office/officeart/2005/8/layout/hList2"/>
    <dgm:cxn modelId="{AEB71CDC-E003-4BC0-B267-0BD4FCE703DF}" type="presOf" srcId="{A8CD769E-26B6-4034-A164-35D59428FF78}" destId="{47D47052-210E-4811-BC52-DAFF1554D02C}" srcOrd="0" destOrd="0" presId="urn:microsoft.com/office/officeart/2005/8/layout/hList2"/>
    <dgm:cxn modelId="{25561DDC-6615-4C3C-944B-C4E3678E6E0C}" srcId="{A05DB8D4-8D23-4A56-B01B-E0C9C4A83332}" destId="{8868F435-D6AB-49E3-A6C7-A44DFD26B5FC}" srcOrd="0" destOrd="0" parTransId="{994755BF-2FC6-42B6-B20D-C5BF9101BE98}" sibTransId="{D3241C3C-29BA-4429-8AB1-27BC603B784C}"/>
    <dgm:cxn modelId="{57B563F4-B47F-47AC-BEA5-94005EBA1C3C}" srcId="{F70A9BAD-996C-420E-A63A-9974171FF4AC}" destId="{4FF02524-A6CD-4CAC-BDEA-E883C96DC2FC}" srcOrd="3" destOrd="0" parTransId="{3D6B7403-8494-4AE6-A241-2BC4AEC9A665}" sibTransId="{7AE99450-C383-4D88-9BE8-BD2289609ADB}"/>
    <dgm:cxn modelId="{BEF0D0AC-8A4E-4EAF-B868-059DB0CD8981}" type="presParOf" srcId="{FB271B6D-BFFA-4614-8970-7B31463DCE56}" destId="{1FF573FF-4573-4656-959F-D0C5B53D97CE}" srcOrd="0" destOrd="0" presId="urn:microsoft.com/office/officeart/2005/8/layout/hList2"/>
    <dgm:cxn modelId="{270005BB-46AA-4748-B974-3EF745F7DB3D}" type="presParOf" srcId="{1FF573FF-4573-4656-959F-D0C5B53D97CE}" destId="{62BB7A7B-023F-43E6-896F-D0F4EC4EBE1D}" srcOrd="0" destOrd="0" presId="urn:microsoft.com/office/officeart/2005/8/layout/hList2"/>
    <dgm:cxn modelId="{DE1F6B5D-0196-4177-BED3-C569272354EB}" type="presParOf" srcId="{1FF573FF-4573-4656-959F-D0C5B53D97CE}" destId="{EC39E345-3967-4D56-9A5B-81C627C833A8}" srcOrd="1" destOrd="0" presId="urn:microsoft.com/office/officeart/2005/8/layout/hList2"/>
    <dgm:cxn modelId="{E8AA6A92-8C99-4CD9-888A-B65F137FC35E}" type="presParOf" srcId="{1FF573FF-4573-4656-959F-D0C5B53D97CE}" destId="{FA0890F7-9161-4BC0-AEAD-C005582AD593}" srcOrd="2" destOrd="0" presId="urn:microsoft.com/office/officeart/2005/8/layout/hList2"/>
    <dgm:cxn modelId="{E1E620F4-4ECA-4E97-8F3B-4428F2A6234C}" type="presParOf" srcId="{FB271B6D-BFFA-4614-8970-7B31463DCE56}" destId="{CCF8D526-2792-4265-96EF-E9EC80CFEAFE}" srcOrd="1" destOrd="0" presId="urn:microsoft.com/office/officeart/2005/8/layout/hList2"/>
    <dgm:cxn modelId="{52716819-F788-4392-BBA6-07D43063FCA8}" type="presParOf" srcId="{FB271B6D-BFFA-4614-8970-7B31463DCE56}" destId="{CF82587A-649F-49C3-9DE5-B169DD3E46C5}" srcOrd="2" destOrd="0" presId="urn:microsoft.com/office/officeart/2005/8/layout/hList2"/>
    <dgm:cxn modelId="{7AA68100-AE09-49CA-ACA1-CFD573C9CDA3}" type="presParOf" srcId="{CF82587A-649F-49C3-9DE5-B169DD3E46C5}" destId="{63FD19BB-A3BF-4C9A-93C2-E123B5CFCFB5}" srcOrd="0" destOrd="0" presId="urn:microsoft.com/office/officeart/2005/8/layout/hList2"/>
    <dgm:cxn modelId="{B4473333-1F26-4F22-B895-CC986AE5B53F}" type="presParOf" srcId="{CF82587A-649F-49C3-9DE5-B169DD3E46C5}" destId="{47D47052-210E-4811-BC52-DAFF1554D02C}" srcOrd="1" destOrd="0" presId="urn:microsoft.com/office/officeart/2005/8/layout/hList2"/>
    <dgm:cxn modelId="{09845425-B7EE-424E-975D-0A97ABD4E93F}" type="presParOf" srcId="{CF82587A-649F-49C3-9DE5-B169DD3E46C5}" destId="{B2E70182-56E4-4C83-BEF1-D3DBB2F1FA3B}" srcOrd="2" destOrd="0" presId="urn:microsoft.com/office/officeart/2005/8/layout/hList2"/>
    <dgm:cxn modelId="{488DC44C-7F6D-477E-B8DE-C35C23DF6F10}" type="presParOf" srcId="{FB271B6D-BFFA-4614-8970-7B31463DCE56}" destId="{0757A6EC-14AE-425F-9917-CC45E8DA5CF5}" srcOrd="3" destOrd="0" presId="urn:microsoft.com/office/officeart/2005/8/layout/hList2"/>
    <dgm:cxn modelId="{0BEF89A2-C69B-427A-AC84-94DB2ED6BFEC}" type="presParOf" srcId="{FB271B6D-BFFA-4614-8970-7B31463DCE56}" destId="{9278DC33-C69B-4167-A7F4-8ECF5B74D208}" srcOrd="4" destOrd="0" presId="urn:microsoft.com/office/officeart/2005/8/layout/hList2"/>
    <dgm:cxn modelId="{20F58EC9-41FF-4C14-B04E-5EBB4FC48391}" type="presParOf" srcId="{9278DC33-C69B-4167-A7F4-8ECF5B74D208}" destId="{C0F28312-4C50-4835-AA55-E062BE971F91}" srcOrd="0" destOrd="0" presId="urn:microsoft.com/office/officeart/2005/8/layout/hList2"/>
    <dgm:cxn modelId="{4021551E-EADB-4BED-958E-C05B5E2936F1}" type="presParOf" srcId="{9278DC33-C69B-4167-A7F4-8ECF5B74D208}" destId="{3AE8F19C-A0F8-4F99-BE83-91DB26BC73A9}" srcOrd="1" destOrd="0" presId="urn:microsoft.com/office/officeart/2005/8/layout/hList2"/>
    <dgm:cxn modelId="{5A58DA51-3518-437E-8F2B-BB2C1322C1AF}" type="presParOf" srcId="{9278DC33-C69B-4167-A7F4-8ECF5B74D208}" destId="{34E5B660-6F65-47DA-BA6B-88EC3310A34F}" srcOrd="2" destOrd="0" presId="urn:microsoft.com/office/officeart/2005/8/layout/hList2"/>
    <dgm:cxn modelId="{599EAC26-99A9-41BC-8ABE-2633E3146E99}" type="presParOf" srcId="{FB271B6D-BFFA-4614-8970-7B31463DCE56}" destId="{CA46CA49-1089-4CB9-BE00-11C096ED294E}" srcOrd="5" destOrd="0" presId="urn:microsoft.com/office/officeart/2005/8/layout/hList2"/>
    <dgm:cxn modelId="{11BFFC08-AAC9-4440-A594-1601C6CF9160}" type="presParOf" srcId="{FB271B6D-BFFA-4614-8970-7B31463DCE56}" destId="{C272FD20-3AD1-404A-B0F1-A587309A2FC1}" srcOrd="6" destOrd="0" presId="urn:microsoft.com/office/officeart/2005/8/layout/hList2"/>
    <dgm:cxn modelId="{ABFE8B2E-A54D-4D86-BA6F-E8C736FA3D6B}" type="presParOf" srcId="{C272FD20-3AD1-404A-B0F1-A587309A2FC1}" destId="{04FAEAC9-C588-43A2-8671-54CBE29F5161}" srcOrd="0" destOrd="0" presId="urn:microsoft.com/office/officeart/2005/8/layout/hList2"/>
    <dgm:cxn modelId="{5CD53A15-217A-4126-AAF7-84A2B8743D83}" type="presParOf" srcId="{C272FD20-3AD1-404A-B0F1-A587309A2FC1}" destId="{909E8919-B597-466B-BDB9-77C7A9AD1D5C}" srcOrd="1" destOrd="0" presId="urn:microsoft.com/office/officeart/2005/8/layout/hList2"/>
    <dgm:cxn modelId="{044C7E86-2997-42EB-8F4E-A707215BDFBB}" type="presParOf" srcId="{C272FD20-3AD1-404A-B0F1-A587309A2FC1}" destId="{58597C6E-11AB-4ED3-B630-8BA6B1F0D8CC}" srcOrd="2" destOrd="0" presId="urn:microsoft.com/office/officeart/2005/8/layout/h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19EEB828-BA7E-4516-A1D9-07220797AD6F}" type="doc">
      <dgm:prSet loTypeId="urn:microsoft.com/office/officeart/2005/8/layout/funnel1" loCatId="process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76A42CB0-A787-49EE-90FE-8131004F4FD6}">
      <dgm:prSet phldrT="[Text]" custT="1"/>
      <dgm:spPr>
        <a:solidFill>
          <a:srgbClr val="4D9296"/>
        </a:solidFill>
        <a:ln>
          <a:solidFill>
            <a:schemeClr val="accent4">
              <a:lumMod val="60000"/>
              <a:lumOff val="40000"/>
            </a:schemeClr>
          </a:solidFill>
        </a:ln>
      </dgm:spPr>
      <dgm:t>
        <a:bodyPr/>
        <a:lstStyle/>
        <a:p>
          <a:r>
            <a:rPr lang="en-US" sz="1400" b="1" dirty="0" err="1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rPr>
            <a:t>Ինչպե՞ս</a:t>
          </a:r>
          <a:endParaRPr lang="en-US" sz="1400" b="1" dirty="0">
            <a:solidFill>
              <a:schemeClr val="tx2"/>
            </a:solidFill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6BED3394-C2D3-44FD-95B6-6C0A4AFF6DAF}" type="parTrans" cxnId="{F0A7A16C-BE1A-4B05-A005-BB8CB28073DD}">
      <dgm:prSet/>
      <dgm:spPr/>
      <dgm:t>
        <a:bodyPr/>
        <a:lstStyle/>
        <a:p>
          <a:endParaRPr lang="en-US"/>
        </a:p>
      </dgm:t>
    </dgm:pt>
    <dgm:pt modelId="{043A9941-C3BE-4C39-AD22-7A36B5A1CCF3}" type="sibTrans" cxnId="{F0A7A16C-BE1A-4B05-A005-BB8CB28073DD}">
      <dgm:prSet/>
      <dgm:spPr/>
      <dgm:t>
        <a:bodyPr/>
        <a:lstStyle/>
        <a:p>
          <a:endParaRPr lang="en-US"/>
        </a:p>
      </dgm:t>
    </dgm:pt>
    <dgm:pt modelId="{6CBD20A9-BF9D-4512-8C9A-A82FBFB17138}">
      <dgm:prSet phldrT="[Text]" custT="1"/>
      <dgm:spPr>
        <a:solidFill>
          <a:srgbClr val="4D9296"/>
        </a:solidFill>
        <a:ln>
          <a:solidFill>
            <a:schemeClr val="accent4">
              <a:lumMod val="60000"/>
              <a:lumOff val="40000"/>
            </a:schemeClr>
          </a:solidFill>
        </a:ln>
      </dgm:spPr>
      <dgm:t>
        <a:bodyPr/>
        <a:lstStyle/>
        <a:p>
          <a:r>
            <a:rPr lang="hy-AM" sz="2400" dirty="0">
              <a:solidFill>
                <a:schemeClr val="tx2"/>
              </a:solidFill>
            </a:rPr>
            <a:t>Ի</a:t>
          </a:r>
          <a:r>
            <a:rPr lang="en-US" sz="2400" dirty="0">
              <a:solidFill>
                <a:schemeClr val="tx2"/>
              </a:solidFill>
            </a:rPr>
            <a:t>՞</a:t>
          </a:r>
          <a:r>
            <a:rPr lang="en-US" sz="2400" dirty="0" err="1">
              <a:solidFill>
                <a:schemeClr val="tx2"/>
              </a:solidFill>
            </a:rPr>
            <a:t>նչ</a:t>
          </a:r>
          <a:endParaRPr lang="en-US" sz="2400" dirty="0">
            <a:solidFill>
              <a:schemeClr val="tx2"/>
            </a:solidFill>
          </a:endParaRPr>
        </a:p>
      </dgm:t>
    </dgm:pt>
    <dgm:pt modelId="{96E35B98-19FE-4937-8E6E-0FDB69203634}" type="parTrans" cxnId="{9690C267-8F24-4498-9AE1-A4E5EA7BD3B9}">
      <dgm:prSet/>
      <dgm:spPr/>
      <dgm:t>
        <a:bodyPr/>
        <a:lstStyle/>
        <a:p>
          <a:endParaRPr lang="en-US"/>
        </a:p>
      </dgm:t>
    </dgm:pt>
    <dgm:pt modelId="{80500A6B-8C1D-4D02-8862-A0354646B80F}" type="sibTrans" cxnId="{9690C267-8F24-4498-9AE1-A4E5EA7BD3B9}">
      <dgm:prSet/>
      <dgm:spPr/>
      <dgm:t>
        <a:bodyPr/>
        <a:lstStyle/>
        <a:p>
          <a:endParaRPr lang="en-US"/>
        </a:p>
      </dgm:t>
    </dgm:pt>
    <dgm:pt modelId="{D6D06249-12F5-40DC-9D50-1B968BD38098}">
      <dgm:prSet phldrT="[Text]"/>
      <dgm:spPr>
        <a:solidFill>
          <a:schemeClr val="accent6">
            <a:lumMod val="65000"/>
          </a:schemeClr>
        </a:solidFill>
        <a:ln>
          <a:solidFill>
            <a:schemeClr val="accent4">
              <a:lumMod val="60000"/>
              <a:lumOff val="40000"/>
            </a:schemeClr>
          </a:solidFill>
        </a:ln>
      </dgm:spPr>
      <dgm:t>
        <a:bodyPr/>
        <a:lstStyle/>
        <a:p>
          <a:r>
            <a:rPr lang="en-US" b="1" dirty="0" err="1">
              <a:solidFill>
                <a:schemeClr val="tx2"/>
              </a:solidFill>
            </a:rPr>
            <a:t>Ինչո՞ւ</a:t>
          </a:r>
          <a:endParaRPr lang="en-US" b="1" dirty="0">
            <a:solidFill>
              <a:schemeClr val="tx2"/>
            </a:solidFill>
          </a:endParaRPr>
        </a:p>
      </dgm:t>
    </dgm:pt>
    <dgm:pt modelId="{4A263ED2-92CC-4F73-9E91-8D2702A71940}" type="parTrans" cxnId="{C98853A6-1D84-4171-9B81-2F36A7F95719}">
      <dgm:prSet/>
      <dgm:spPr/>
      <dgm:t>
        <a:bodyPr/>
        <a:lstStyle/>
        <a:p>
          <a:endParaRPr lang="en-US"/>
        </a:p>
      </dgm:t>
    </dgm:pt>
    <dgm:pt modelId="{D40C63C1-EF4B-486D-95FD-E4E30C68B0DE}" type="sibTrans" cxnId="{C98853A6-1D84-4171-9B81-2F36A7F95719}">
      <dgm:prSet/>
      <dgm:spPr/>
      <dgm:t>
        <a:bodyPr/>
        <a:lstStyle/>
        <a:p>
          <a:endParaRPr lang="en-US"/>
        </a:p>
      </dgm:t>
    </dgm:pt>
    <dgm:pt modelId="{E9CA86D7-21BB-4511-A354-F08DD3DFCC7E}">
      <dgm:prSet phldrT="[Text]"/>
      <dgm:spPr/>
      <dgm:t>
        <a:bodyPr/>
        <a:lstStyle/>
        <a:p>
          <a:r>
            <a:rPr lang="hy-AM" dirty="0"/>
            <a:t>    Հարցեր</a:t>
          </a:r>
          <a:endParaRPr lang="en-US" dirty="0"/>
        </a:p>
      </dgm:t>
    </dgm:pt>
    <dgm:pt modelId="{C6D97297-7F17-403E-9BE4-C48F30663918}" type="sibTrans" cxnId="{D8EFBCEB-69C0-4955-AC72-971EC9BD8670}">
      <dgm:prSet/>
      <dgm:spPr/>
      <dgm:t>
        <a:bodyPr/>
        <a:lstStyle/>
        <a:p>
          <a:endParaRPr lang="en-US"/>
        </a:p>
      </dgm:t>
    </dgm:pt>
    <dgm:pt modelId="{0F126E05-59EA-4748-BA27-75F80E586240}" type="parTrans" cxnId="{D8EFBCEB-69C0-4955-AC72-971EC9BD8670}">
      <dgm:prSet/>
      <dgm:spPr/>
      <dgm:t>
        <a:bodyPr/>
        <a:lstStyle/>
        <a:p>
          <a:endParaRPr lang="en-US"/>
        </a:p>
      </dgm:t>
    </dgm:pt>
    <dgm:pt modelId="{C1B4A1FF-B781-4C7A-9F3B-00DE0422EB2C}" type="pres">
      <dgm:prSet presAssocID="{19EEB828-BA7E-4516-A1D9-07220797AD6F}" presName="Name0" presStyleCnt="0">
        <dgm:presLayoutVars>
          <dgm:chMax val="4"/>
          <dgm:resizeHandles val="exact"/>
        </dgm:presLayoutVars>
      </dgm:prSet>
      <dgm:spPr/>
    </dgm:pt>
    <dgm:pt modelId="{A19081C5-2215-439E-B5DC-01F8B399DF10}" type="pres">
      <dgm:prSet presAssocID="{19EEB828-BA7E-4516-A1D9-07220797AD6F}" presName="ellipse" presStyleLbl="trBgShp" presStyleIdx="0" presStyleCnt="1" custLinFactNeighborX="3228" custLinFactNeighborY="-33444"/>
      <dgm:spPr/>
    </dgm:pt>
    <dgm:pt modelId="{FEBCC70D-4437-4C9E-A7E4-A437FB004040}" type="pres">
      <dgm:prSet presAssocID="{19EEB828-BA7E-4516-A1D9-07220797AD6F}" presName="arrow1" presStyleLbl="fgShp" presStyleIdx="0" presStyleCnt="1" custLinFactNeighborX="18905" custLinFactNeighborY="17712"/>
      <dgm:spPr>
        <a:ln>
          <a:solidFill>
            <a:schemeClr val="accent4">
              <a:lumMod val="60000"/>
              <a:lumOff val="40000"/>
            </a:schemeClr>
          </a:solidFill>
        </a:ln>
      </dgm:spPr>
    </dgm:pt>
    <dgm:pt modelId="{4E941666-606E-433A-B81E-B87881320BC0}" type="pres">
      <dgm:prSet presAssocID="{19EEB828-BA7E-4516-A1D9-07220797AD6F}" presName="rectangle" presStyleLbl="revTx" presStyleIdx="0" presStyleCnt="1">
        <dgm:presLayoutVars>
          <dgm:bulletEnabled val="1"/>
        </dgm:presLayoutVars>
      </dgm:prSet>
      <dgm:spPr/>
    </dgm:pt>
    <dgm:pt modelId="{4B58F93C-AF3F-4EE8-AB66-F4C58AB79EDC}" type="pres">
      <dgm:prSet presAssocID="{6CBD20A9-BF9D-4512-8C9A-A82FBFB17138}" presName="item1" presStyleLbl="node1" presStyleIdx="0" presStyleCnt="3" custLinFactNeighborX="0" custLinFactNeighborY="-5731">
        <dgm:presLayoutVars>
          <dgm:bulletEnabled val="1"/>
        </dgm:presLayoutVars>
      </dgm:prSet>
      <dgm:spPr/>
    </dgm:pt>
    <dgm:pt modelId="{EBE6E5A7-A638-4036-BAD3-F988273992F4}" type="pres">
      <dgm:prSet presAssocID="{D6D06249-12F5-40DC-9D50-1B968BD38098}" presName="item2" presStyleLbl="node1" presStyleIdx="1" presStyleCnt="3" custScaleX="134865" custScaleY="96822" custLinFactNeighborX="20057" custLinFactNeighborY="-23263">
        <dgm:presLayoutVars>
          <dgm:bulletEnabled val="1"/>
        </dgm:presLayoutVars>
      </dgm:prSet>
      <dgm:spPr/>
    </dgm:pt>
    <dgm:pt modelId="{4C0986B8-2F29-407F-AA26-A7B31D44FC48}" type="pres">
      <dgm:prSet presAssocID="{E9CA86D7-21BB-4511-A354-F08DD3DFCC7E}" presName="item3" presStyleLbl="node1" presStyleIdx="2" presStyleCnt="3" custScaleX="164300" custScaleY="108769" custLinFactNeighborX="51717" custLinFactNeighborY="-12260">
        <dgm:presLayoutVars>
          <dgm:bulletEnabled val="1"/>
        </dgm:presLayoutVars>
      </dgm:prSet>
      <dgm:spPr/>
    </dgm:pt>
    <dgm:pt modelId="{887C2C31-12B1-4F76-8F91-DC142D61CEA5}" type="pres">
      <dgm:prSet presAssocID="{19EEB828-BA7E-4516-A1D9-07220797AD6F}" presName="funnel" presStyleLbl="trAlignAcc1" presStyleIdx="0" presStyleCnt="1" custScaleX="142857" custScaleY="111080" custLinFactNeighborX="4499" custLinFactNeighborY="-7004"/>
      <dgm:spPr>
        <a:solidFill>
          <a:srgbClr val="4D9296">
            <a:alpha val="40000"/>
          </a:srgbClr>
        </a:solidFill>
      </dgm:spPr>
    </dgm:pt>
  </dgm:ptLst>
  <dgm:cxnLst>
    <dgm:cxn modelId="{1665C80B-8A5C-4210-B9DA-65F8D7F9B64A}" type="presOf" srcId="{E9CA86D7-21BB-4511-A354-F08DD3DFCC7E}" destId="{4E941666-606E-433A-B81E-B87881320BC0}" srcOrd="0" destOrd="0" presId="urn:microsoft.com/office/officeart/2005/8/layout/funnel1"/>
    <dgm:cxn modelId="{25CD0337-6A62-416C-9902-B7CDA518572B}" type="presOf" srcId="{6CBD20A9-BF9D-4512-8C9A-A82FBFB17138}" destId="{EBE6E5A7-A638-4036-BAD3-F988273992F4}" srcOrd="0" destOrd="0" presId="urn:microsoft.com/office/officeart/2005/8/layout/funnel1"/>
    <dgm:cxn modelId="{9690C267-8F24-4498-9AE1-A4E5EA7BD3B9}" srcId="{19EEB828-BA7E-4516-A1D9-07220797AD6F}" destId="{6CBD20A9-BF9D-4512-8C9A-A82FBFB17138}" srcOrd="1" destOrd="0" parTransId="{96E35B98-19FE-4937-8E6E-0FDB69203634}" sibTransId="{80500A6B-8C1D-4D02-8862-A0354646B80F}"/>
    <dgm:cxn modelId="{F0A7A16C-BE1A-4B05-A005-BB8CB28073DD}" srcId="{19EEB828-BA7E-4516-A1D9-07220797AD6F}" destId="{76A42CB0-A787-49EE-90FE-8131004F4FD6}" srcOrd="0" destOrd="0" parTransId="{6BED3394-C2D3-44FD-95B6-6C0A4AFF6DAF}" sibTransId="{043A9941-C3BE-4C39-AD22-7A36B5A1CCF3}"/>
    <dgm:cxn modelId="{C98853A6-1D84-4171-9B81-2F36A7F95719}" srcId="{19EEB828-BA7E-4516-A1D9-07220797AD6F}" destId="{D6D06249-12F5-40DC-9D50-1B968BD38098}" srcOrd="2" destOrd="0" parTransId="{4A263ED2-92CC-4F73-9E91-8D2702A71940}" sibTransId="{D40C63C1-EF4B-486D-95FD-E4E30C68B0DE}"/>
    <dgm:cxn modelId="{BF38CCA9-4E4C-4923-99C7-2FE2DE7F66FB}" type="presOf" srcId="{76A42CB0-A787-49EE-90FE-8131004F4FD6}" destId="{4C0986B8-2F29-407F-AA26-A7B31D44FC48}" srcOrd="0" destOrd="0" presId="urn:microsoft.com/office/officeart/2005/8/layout/funnel1"/>
    <dgm:cxn modelId="{F1C7AFC7-AD29-48E5-B786-A991F9A61357}" type="presOf" srcId="{D6D06249-12F5-40DC-9D50-1B968BD38098}" destId="{4B58F93C-AF3F-4EE8-AB66-F4C58AB79EDC}" srcOrd="0" destOrd="0" presId="urn:microsoft.com/office/officeart/2005/8/layout/funnel1"/>
    <dgm:cxn modelId="{D8EFBCEB-69C0-4955-AC72-971EC9BD8670}" srcId="{19EEB828-BA7E-4516-A1D9-07220797AD6F}" destId="{E9CA86D7-21BB-4511-A354-F08DD3DFCC7E}" srcOrd="3" destOrd="0" parTransId="{0F126E05-59EA-4748-BA27-75F80E586240}" sibTransId="{C6D97297-7F17-403E-9BE4-C48F30663918}"/>
    <dgm:cxn modelId="{E95A96F8-CDA7-40AD-ABE1-6C228383D8F7}" type="presOf" srcId="{19EEB828-BA7E-4516-A1D9-07220797AD6F}" destId="{C1B4A1FF-B781-4C7A-9F3B-00DE0422EB2C}" srcOrd="0" destOrd="0" presId="urn:microsoft.com/office/officeart/2005/8/layout/funnel1"/>
    <dgm:cxn modelId="{E51CABF4-2A42-46E1-B4DA-72129A059F5E}" type="presParOf" srcId="{C1B4A1FF-B781-4C7A-9F3B-00DE0422EB2C}" destId="{A19081C5-2215-439E-B5DC-01F8B399DF10}" srcOrd="0" destOrd="0" presId="urn:microsoft.com/office/officeart/2005/8/layout/funnel1"/>
    <dgm:cxn modelId="{9C1AAA3B-4427-47DE-B300-41D067BB4679}" type="presParOf" srcId="{C1B4A1FF-B781-4C7A-9F3B-00DE0422EB2C}" destId="{FEBCC70D-4437-4C9E-A7E4-A437FB004040}" srcOrd="1" destOrd="0" presId="urn:microsoft.com/office/officeart/2005/8/layout/funnel1"/>
    <dgm:cxn modelId="{CCAB8165-3770-4908-B2FE-1BFF082AB290}" type="presParOf" srcId="{C1B4A1FF-B781-4C7A-9F3B-00DE0422EB2C}" destId="{4E941666-606E-433A-B81E-B87881320BC0}" srcOrd="2" destOrd="0" presId="urn:microsoft.com/office/officeart/2005/8/layout/funnel1"/>
    <dgm:cxn modelId="{7E8DA23F-C273-4127-ADBE-04B8DE36F8E2}" type="presParOf" srcId="{C1B4A1FF-B781-4C7A-9F3B-00DE0422EB2C}" destId="{4B58F93C-AF3F-4EE8-AB66-F4C58AB79EDC}" srcOrd="3" destOrd="0" presId="urn:microsoft.com/office/officeart/2005/8/layout/funnel1"/>
    <dgm:cxn modelId="{FF07F6FF-C766-4D32-9A6B-750A0136CD10}" type="presParOf" srcId="{C1B4A1FF-B781-4C7A-9F3B-00DE0422EB2C}" destId="{EBE6E5A7-A638-4036-BAD3-F988273992F4}" srcOrd="4" destOrd="0" presId="urn:microsoft.com/office/officeart/2005/8/layout/funnel1"/>
    <dgm:cxn modelId="{E81D49CF-B5D7-47CA-A994-1D2BBB961752}" type="presParOf" srcId="{C1B4A1FF-B781-4C7A-9F3B-00DE0422EB2C}" destId="{4C0986B8-2F29-407F-AA26-A7B31D44FC48}" srcOrd="5" destOrd="0" presId="urn:microsoft.com/office/officeart/2005/8/layout/funnel1"/>
    <dgm:cxn modelId="{61E7C8A3-E4A4-4ABA-95B0-A4500A0B2D83}" type="presParOf" srcId="{C1B4A1FF-B781-4C7A-9F3B-00DE0422EB2C}" destId="{887C2C31-12B1-4F76-8F91-DC142D61CEA5}" srcOrd="6" destOrd="0" presId="urn:microsoft.com/office/officeart/2005/8/layout/funnel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A0890F7-9161-4BC0-AEAD-C005582AD593}">
      <dsp:nvSpPr>
        <dsp:cNvPr id="0" name=""/>
        <dsp:cNvSpPr/>
      </dsp:nvSpPr>
      <dsp:spPr>
        <a:xfrm rot="16200000">
          <a:off x="-1005667" y="1689520"/>
          <a:ext cx="2748014" cy="22237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96121" bIns="0" numCol="1" spcCol="1270" anchor="t" anchorCtr="0">
          <a:noAutofit/>
        </a:bodyPr>
        <a:lstStyle/>
        <a:p>
          <a:pPr marL="0" lvl="0" indent="0" algn="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600" kern="1200" dirty="0"/>
        </a:p>
      </dsp:txBody>
      <dsp:txXfrm>
        <a:off x="-1005667" y="1689520"/>
        <a:ext cx="2748014" cy="222373"/>
      </dsp:txXfrm>
    </dsp:sp>
    <dsp:sp modelId="{EC39E345-3967-4D56-9A5B-81C627C833A8}">
      <dsp:nvSpPr>
        <dsp:cNvPr id="0" name=""/>
        <dsp:cNvSpPr/>
      </dsp:nvSpPr>
      <dsp:spPr>
        <a:xfrm>
          <a:off x="358493" y="778404"/>
          <a:ext cx="1369481" cy="2716989"/>
        </a:xfrm>
        <a:prstGeom prst="rect">
          <a:avLst/>
        </a:prstGeom>
        <a:solidFill>
          <a:srgbClr val="4D929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96121" rIns="128016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hy-AM" sz="1800" kern="1200" dirty="0">
              <a:solidFill>
                <a:schemeClr val="tx1"/>
              </a:solidFill>
            </a:rPr>
            <a:t>Հեթանոսական միջավայրի պատկերումը</a:t>
          </a:r>
          <a:endParaRPr lang="ru-RU" sz="1800" kern="1200" dirty="0">
            <a:solidFill>
              <a:schemeClr val="tx1"/>
            </a:solidFill>
          </a:endParaRPr>
        </a:p>
      </dsp:txBody>
      <dsp:txXfrm>
        <a:off x="358493" y="778404"/>
        <a:ext cx="1369481" cy="2716989"/>
      </dsp:txXfrm>
    </dsp:sp>
    <dsp:sp modelId="{62BB7A7B-023F-43E6-896F-D0F4EC4EBE1D}">
      <dsp:nvSpPr>
        <dsp:cNvPr id="0" name=""/>
        <dsp:cNvSpPr/>
      </dsp:nvSpPr>
      <dsp:spPr>
        <a:xfrm flipV="1">
          <a:off x="361869" y="720481"/>
          <a:ext cx="444746" cy="34556"/>
        </a:xfrm>
        <a:prstGeom prst="rect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2E70182-56E4-4C83-BEF1-D3DBB2F1FA3B}">
      <dsp:nvSpPr>
        <dsp:cNvPr id="0" name=""/>
        <dsp:cNvSpPr/>
      </dsp:nvSpPr>
      <dsp:spPr>
        <a:xfrm rot="16200000">
          <a:off x="746002" y="1693760"/>
          <a:ext cx="2748014" cy="22237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96121" bIns="0" numCol="1" spcCol="1270" anchor="t" anchorCtr="0">
          <a:noAutofit/>
        </a:bodyPr>
        <a:lstStyle/>
        <a:p>
          <a:pPr marL="0" lvl="0" indent="0" algn="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600" kern="1200" dirty="0"/>
        </a:p>
      </dsp:txBody>
      <dsp:txXfrm>
        <a:off x="746002" y="1693760"/>
        <a:ext cx="2748014" cy="222373"/>
      </dsp:txXfrm>
    </dsp:sp>
    <dsp:sp modelId="{47D47052-210E-4811-BC52-DAFF1554D02C}">
      <dsp:nvSpPr>
        <dsp:cNvPr id="0" name=""/>
        <dsp:cNvSpPr/>
      </dsp:nvSpPr>
      <dsp:spPr>
        <a:xfrm>
          <a:off x="2111686" y="775081"/>
          <a:ext cx="1383559" cy="2748014"/>
        </a:xfrm>
        <a:prstGeom prst="rect">
          <a:avLst/>
        </a:prstGeom>
        <a:solidFill>
          <a:srgbClr val="4D929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96121" rIns="128016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hy-AM" sz="1800" b="0" kern="1200" dirty="0">
              <a:solidFill>
                <a:schemeClr val="tx1"/>
              </a:solidFill>
            </a:rPr>
            <a:t>Հեթանոսական ժամանակաշրջանի պատկերումը</a:t>
          </a:r>
          <a:endParaRPr lang="ru-RU" sz="1800" b="0" kern="1200" dirty="0">
            <a:solidFill>
              <a:schemeClr val="tx1"/>
            </a:solidFill>
          </a:endParaRPr>
        </a:p>
      </dsp:txBody>
      <dsp:txXfrm>
        <a:off x="2111686" y="775081"/>
        <a:ext cx="1383559" cy="2748014"/>
      </dsp:txXfrm>
    </dsp:sp>
    <dsp:sp modelId="{63FD19BB-A3BF-4C9A-93C2-E123B5CFCFB5}">
      <dsp:nvSpPr>
        <dsp:cNvPr id="0" name=""/>
        <dsp:cNvSpPr/>
      </dsp:nvSpPr>
      <dsp:spPr>
        <a:xfrm flipV="1">
          <a:off x="361345" y="707618"/>
          <a:ext cx="444746" cy="43038"/>
        </a:xfrm>
        <a:prstGeom prst="rect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4E5B660-6F65-47DA-BA6B-88EC3310A34F}">
      <dsp:nvSpPr>
        <dsp:cNvPr id="0" name=""/>
        <dsp:cNvSpPr/>
      </dsp:nvSpPr>
      <dsp:spPr>
        <a:xfrm rot="16200000">
          <a:off x="2518540" y="1689520"/>
          <a:ext cx="2748014" cy="22237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96121" bIns="0" numCol="1" spcCol="1270" anchor="t" anchorCtr="0">
          <a:noAutofit/>
        </a:bodyPr>
        <a:lstStyle/>
        <a:p>
          <a:pPr marL="0" lvl="0" indent="0" algn="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600" kern="1200" dirty="0"/>
        </a:p>
      </dsp:txBody>
      <dsp:txXfrm>
        <a:off x="2518540" y="1689520"/>
        <a:ext cx="2748014" cy="222373"/>
      </dsp:txXfrm>
    </dsp:sp>
    <dsp:sp modelId="{3AE8F19C-A0F8-4F99-BE83-91DB26BC73A9}">
      <dsp:nvSpPr>
        <dsp:cNvPr id="0" name=""/>
        <dsp:cNvSpPr/>
      </dsp:nvSpPr>
      <dsp:spPr>
        <a:xfrm>
          <a:off x="3911284" y="775081"/>
          <a:ext cx="1580057" cy="2748014"/>
        </a:xfrm>
        <a:prstGeom prst="rect">
          <a:avLst/>
        </a:prstGeom>
        <a:solidFill>
          <a:srgbClr val="4D929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96121" rIns="142240" bIns="14224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hy-AM" sz="2000" kern="1200" dirty="0">
              <a:solidFill>
                <a:schemeClr val="tx1"/>
              </a:solidFill>
            </a:rPr>
            <a:t>Ուժի, զորության նկարագիրը</a:t>
          </a:r>
          <a:endParaRPr lang="ru-RU" sz="2000" kern="1200" dirty="0">
            <a:solidFill>
              <a:schemeClr val="tx1"/>
            </a:solidFill>
          </a:endParaRPr>
        </a:p>
      </dsp:txBody>
      <dsp:txXfrm>
        <a:off x="3911284" y="775081"/>
        <a:ext cx="1580057" cy="2748014"/>
      </dsp:txXfrm>
    </dsp:sp>
    <dsp:sp modelId="{C0F28312-4C50-4835-AA55-E062BE971F91}">
      <dsp:nvSpPr>
        <dsp:cNvPr id="0" name=""/>
        <dsp:cNvSpPr/>
      </dsp:nvSpPr>
      <dsp:spPr>
        <a:xfrm>
          <a:off x="341595" y="707614"/>
          <a:ext cx="444746" cy="34556"/>
        </a:xfrm>
        <a:prstGeom prst="rect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8597C6E-11AB-4ED3-B630-8BA6B1F0D8CC}">
      <dsp:nvSpPr>
        <dsp:cNvPr id="0" name=""/>
        <dsp:cNvSpPr/>
      </dsp:nvSpPr>
      <dsp:spPr>
        <a:xfrm rot="16200000">
          <a:off x="4223431" y="2037901"/>
          <a:ext cx="2748014" cy="22237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96121" bIns="0" numCol="1" spcCol="1270" anchor="t" anchorCtr="0">
          <a:noAutofit/>
        </a:bodyPr>
        <a:lstStyle/>
        <a:p>
          <a:pPr marL="0" lvl="0" indent="0" algn="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600" kern="1200" dirty="0"/>
        </a:p>
      </dsp:txBody>
      <dsp:txXfrm>
        <a:off x="4223431" y="2037901"/>
        <a:ext cx="2748014" cy="222373"/>
      </dsp:txXfrm>
    </dsp:sp>
    <dsp:sp modelId="{909E8919-B597-466B-BDB9-77C7A9AD1D5C}">
      <dsp:nvSpPr>
        <dsp:cNvPr id="0" name=""/>
        <dsp:cNvSpPr/>
      </dsp:nvSpPr>
      <dsp:spPr>
        <a:xfrm>
          <a:off x="5645907" y="775081"/>
          <a:ext cx="1641399" cy="2748014"/>
        </a:xfrm>
        <a:prstGeom prst="rect">
          <a:avLst/>
        </a:prstGeom>
        <a:solidFill>
          <a:srgbClr val="4D929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96121" rIns="128016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hy-AM" sz="1800" kern="1200" dirty="0">
              <a:solidFill>
                <a:schemeClr val="tx1"/>
              </a:solidFill>
            </a:rPr>
            <a:t>Ասպետականության փառաբանությունը </a:t>
          </a:r>
          <a:endParaRPr lang="ru-RU" sz="1800" kern="1200" dirty="0">
            <a:solidFill>
              <a:schemeClr val="tx1"/>
            </a:solidFill>
          </a:endParaRPr>
        </a:p>
      </dsp:txBody>
      <dsp:txXfrm>
        <a:off x="5645907" y="775081"/>
        <a:ext cx="1641399" cy="2748014"/>
      </dsp:txXfrm>
    </dsp:sp>
    <dsp:sp modelId="{04FAEAC9-C588-43A2-8671-54CBE29F5161}">
      <dsp:nvSpPr>
        <dsp:cNvPr id="0" name=""/>
        <dsp:cNvSpPr/>
      </dsp:nvSpPr>
      <dsp:spPr>
        <a:xfrm>
          <a:off x="319146" y="707614"/>
          <a:ext cx="444746" cy="54797"/>
        </a:xfrm>
        <a:prstGeom prst="rect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19081C5-2215-439E-B5DC-01F8B399DF10}">
      <dsp:nvSpPr>
        <dsp:cNvPr id="0" name=""/>
        <dsp:cNvSpPr/>
      </dsp:nvSpPr>
      <dsp:spPr>
        <a:xfrm>
          <a:off x="619313" y="62608"/>
          <a:ext cx="2024406" cy="703049"/>
        </a:xfrm>
        <a:prstGeom prst="ellipse">
          <a:avLst/>
        </a:prstGeom>
        <a:solidFill>
          <a:schemeClr val="accent5">
            <a:tint val="50000"/>
            <a:alpha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EBCC70D-4437-4C9E-A7E4-A437FB004040}">
      <dsp:nvSpPr>
        <dsp:cNvPr id="0" name=""/>
        <dsp:cNvSpPr/>
      </dsp:nvSpPr>
      <dsp:spPr>
        <a:xfrm>
          <a:off x="1447313" y="2063739"/>
          <a:ext cx="392326" cy="251089"/>
        </a:xfrm>
        <a:prstGeom prst="downArrow">
          <a:avLst/>
        </a:prstGeom>
        <a:solidFill>
          <a:schemeClr val="accent5"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lumMod val="60000"/>
              <a:lumOff val="4000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E941666-606E-433A-B81E-B87881320BC0}">
      <dsp:nvSpPr>
        <dsp:cNvPr id="0" name=""/>
        <dsp:cNvSpPr/>
      </dsp:nvSpPr>
      <dsp:spPr>
        <a:xfrm>
          <a:off x="627723" y="2220138"/>
          <a:ext cx="1883169" cy="47079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y-AM" sz="1500" kern="1200" dirty="0"/>
            <a:t>    Հարցեր</a:t>
          </a:r>
          <a:endParaRPr lang="en-US" sz="1500" kern="1200" dirty="0"/>
        </a:p>
      </dsp:txBody>
      <dsp:txXfrm>
        <a:off x="627723" y="2220138"/>
        <a:ext cx="1883169" cy="470792"/>
      </dsp:txXfrm>
    </dsp:sp>
    <dsp:sp modelId="{4B58F93C-AF3F-4EE8-AB66-F4C58AB79EDC}">
      <dsp:nvSpPr>
        <dsp:cNvPr id="0" name=""/>
        <dsp:cNvSpPr/>
      </dsp:nvSpPr>
      <dsp:spPr>
        <a:xfrm>
          <a:off x="1289970" y="1014612"/>
          <a:ext cx="706188" cy="706188"/>
        </a:xfrm>
        <a:prstGeom prst="ellipse">
          <a:avLst/>
        </a:prstGeom>
        <a:solidFill>
          <a:schemeClr val="accent6">
            <a:lumMod val="65000"/>
          </a:schemeClr>
        </a:solidFill>
        <a:ln w="25400" cap="flat" cmpd="sng" algn="ctr">
          <a:solidFill>
            <a:schemeClr val="accent4">
              <a:lumMod val="60000"/>
              <a:lumOff val="4000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b="1" kern="1200" dirty="0" err="1">
              <a:solidFill>
                <a:schemeClr val="tx2"/>
              </a:solidFill>
            </a:rPr>
            <a:t>Ինչո՞ւ</a:t>
          </a:r>
          <a:endParaRPr lang="en-US" sz="1300" b="1" kern="1200" dirty="0">
            <a:solidFill>
              <a:schemeClr val="tx2"/>
            </a:solidFill>
          </a:endParaRPr>
        </a:p>
      </dsp:txBody>
      <dsp:txXfrm>
        <a:off x="1393389" y="1118031"/>
        <a:ext cx="499350" cy="499350"/>
      </dsp:txXfrm>
    </dsp:sp>
    <dsp:sp modelId="{EBE6E5A7-A638-4036-BAD3-F988273992F4}">
      <dsp:nvSpPr>
        <dsp:cNvPr id="0" name=""/>
        <dsp:cNvSpPr/>
      </dsp:nvSpPr>
      <dsp:spPr>
        <a:xfrm>
          <a:off x="803187" y="372227"/>
          <a:ext cx="952400" cy="683745"/>
        </a:xfrm>
        <a:prstGeom prst="ellipse">
          <a:avLst/>
        </a:prstGeom>
        <a:solidFill>
          <a:srgbClr val="4D9296"/>
        </a:solidFill>
        <a:ln w="25400" cap="flat" cmpd="sng" algn="ctr">
          <a:solidFill>
            <a:schemeClr val="accent4">
              <a:lumMod val="60000"/>
              <a:lumOff val="4000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hy-AM" sz="2400" kern="1200" dirty="0">
              <a:solidFill>
                <a:schemeClr val="tx2"/>
              </a:solidFill>
            </a:rPr>
            <a:t>Ի</a:t>
          </a:r>
          <a:r>
            <a:rPr lang="en-US" sz="2400" kern="1200" dirty="0">
              <a:solidFill>
                <a:schemeClr val="tx2"/>
              </a:solidFill>
            </a:rPr>
            <a:t>՞</a:t>
          </a:r>
          <a:r>
            <a:rPr lang="en-US" sz="2400" kern="1200" dirty="0" err="1">
              <a:solidFill>
                <a:schemeClr val="tx2"/>
              </a:solidFill>
            </a:rPr>
            <a:t>նչ</a:t>
          </a:r>
          <a:endParaRPr lang="en-US" sz="2400" kern="1200" dirty="0">
            <a:solidFill>
              <a:schemeClr val="tx2"/>
            </a:solidFill>
          </a:endParaRPr>
        </a:p>
      </dsp:txBody>
      <dsp:txXfrm>
        <a:off x="942663" y="472359"/>
        <a:ext cx="673448" cy="483481"/>
      </dsp:txXfrm>
    </dsp:sp>
    <dsp:sp modelId="{4C0986B8-2F29-407F-AA26-A7B31D44FC48}">
      <dsp:nvSpPr>
        <dsp:cNvPr id="0" name=""/>
        <dsp:cNvSpPr/>
      </dsp:nvSpPr>
      <dsp:spPr>
        <a:xfrm>
          <a:off x="1644715" y="237004"/>
          <a:ext cx="1160267" cy="768114"/>
        </a:xfrm>
        <a:prstGeom prst="ellipse">
          <a:avLst/>
        </a:prstGeom>
        <a:solidFill>
          <a:srgbClr val="4D9296"/>
        </a:solidFill>
        <a:ln w="25400" cap="flat" cmpd="sng" algn="ctr">
          <a:solidFill>
            <a:schemeClr val="accent4">
              <a:lumMod val="60000"/>
              <a:lumOff val="4000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 err="1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rPr>
            <a:t>Ինչպե՞ս</a:t>
          </a:r>
          <a:endParaRPr lang="en-US" sz="1400" b="1" kern="1200" dirty="0">
            <a:solidFill>
              <a:schemeClr val="tx2"/>
            </a:solidFill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1814632" y="349492"/>
        <a:ext cx="820433" cy="543138"/>
      </dsp:txXfrm>
    </dsp:sp>
    <dsp:sp modelId="{887C2C31-12B1-4F76-8F91-DC142D61CEA5}">
      <dsp:nvSpPr>
        <dsp:cNvPr id="0" name=""/>
        <dsp:cNvSpPr/>
      </dsp:nvSpPr>
      <dsp:spPr>
        <a:xfrm>
          <a:off x="3" y="0"/>
          <a:ext cx="3138611" cy="1952369"/>
        </a:xfrm>
        <a:prstGeom prst="funnel">
          <a:avLst/>
        </a:prstGeom>
        <a:solidFill>
          <a:srgbClr val="4D9296">
            <a:alpha val="40000"/>
          </a:srgbClr>
        </a:solidFill>
        <a:ln w="952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2">
  <dgm:title val=""/>
  <dgm:desc val=""/>
  <dgm:catLst>
    <dgm:cat type="list" pri="6000"/>
    <dgm:cat type="relationship" pri="16000"/>
    <dgm:cat type="picture" pri="29000"/>
    <dgm:cat type="pictureconvert" pri="2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/>
    </dgm:varLst>
    <dgm:choose name="Name0">
      <dgm:if name="Name1" func="var" arg="dir" op="equ" val="norm">
        <dgm:alg type="lin">
          <dgm:param type="linDir" val="fromL"/>
          <dgm:param type="nodeVertAlign" val="t"/>
        </dgm:alg>
      </dgm:if>
      <dgm:else name="Name2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refType="h"/>
      <dgm:constr type="w" for="ch" forName="sibTrans" refType="w" refFor="ch" refForName="compositeNode" op="equ" fact="0.2"/>
      <dgm:constr type="h" for="des" forName="childNode" op="equ"/>
      <dgm:constr type="w" for="des" forName="childNode" op="equ"/>
      <dgm:constr type="w" for="des" forName="parentNode" op="equ"/>
      <dgm:constr type="h" for="des" forName="image" op="equ"/>
      <dgm:constr type="w" for="des" forName="image" op="equ"/>
      <dgm:constr type="primFontSz" for="des" forName="parentNode" op="equ" val="65"/>
      <dgm:constr type="primFontSz" for="des" forName="childNode" op="equ" val="65"/>
    </dgm:constrLst>
    <dgm:ruleLst/>
    <dgm:forEach name="Name3" axis="ch" ptType="node">
      <dgm:layoutNode name="compositeNode">
        <dgm:varLst>
          <dgm:bulletEnabled val="1"/>
        </dgm:varLst>
        <dgm:alg type="composite"/>
        <dgm:presOf/>
        <dgm:choose name="Name4">
          <dgm:if name="Name5" func="var" arg="dir" op="equ" val="norm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l" for="ch" forName="image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l" for="ch" forName="childNode" refType="w" refFor="ch" refForName="image" fact="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l" for="ch" forName="parentNode"/>
              <dgm:constr type="r" for="ch" forName="parentNode" refType="l" refFor="ch" refForName="childNode"/>
              <dgm:constr type="rMarg" for="ch" forName="parentNode" refType="w" refFor="ch" refForName="image" fact="1.25"/>
            </dgm:constrLst>
          </dgm:if>
          <dgm:else name="Name6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r" for="ch" forName="image" refType="w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r" for="ch" forName="childNode" refType="w"/>
              <dgm:constr type="rOff" for="ch" forName="childNode" refType="w" refFor="ch" refForName="image" fact="-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r" for="ch" forName="parentNode" refType="w"/>
              <dgm:constr type="l" for="ch" forName="parentNode" refType="r" refFor="ch" refForName="childNode"/>
              <dgm:constr type="lOff" for="ch" forName="parentNode" refType="rOff" refFor="ch" refForName="childNode"/>
              <dgm:constr type="lMarg" for="ch" forName="parentNode" refType="w" refFor="ch" refForName="image" fact="1.25"/>
            </dgm:constrLst>
          </dgm:else>
        </dgm:choose>
        <dgm:ruleLst>
          <dgm:rule type="w" for="ch" forName="childNode" val="NaN" fact="0.4" max="NaN"/>
          <dgm:rule type="h" for="ch" forName="childNode" val="NaN" fact="0.5" max="NaN"/>
        </dgm:ruleLst>
        <dgm:layoutNode name="image" styleLbl="fgImgPlace1">
          <dgm:alg type="sp"/>
          <dgm:shape xmlns:r="http://schemas.openxmlformats.org/officeDocument/2006/relationships" type="rect" r:blip="" zOrderOff="4" blipPhldr="1">
            <dgm:adjLst/>
          </dgm:shape>
          <dgm:presOf/>
          <dgm:constrLst/>
          <dgm:ruleLst/>
        </dgm:layoutNode>
        <dgm:layoutNode name="childNode" styleLbl="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 zOrderOff="2">
            <dgm:adjLst/>
          </dgm:shape>
          <dgm:presOf axis="des" ptType="node"/>
          <dgm:constrLst/>
          <dgm:ruleLst>
            <dgm:rule type="primFontSz" val="5" fact="NaN" max="NaN"/>
          </dgm:ruleLst>
        </dgm:layoutNode>
        <dgm:layoutNode name="parentNode" styleLbl="revTx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autoTxRot" val="grav"/>
                <dgm:param type="txAnchorVert" val="t"/>
                <dgm:param type="parTxLTRAlign" val="r"/>
                <dgm:param type="parTxRTLAlign" val="r"/>
              </dgm:alg>
              <dgm:shape xmlns:r="http://schemas.openxmlformats.org/officeDocument/2006/relationships" rot="270" type="rect" r:blip="">
                <dgm:adjLst/>
              </dgm:shape>
              <dgm:presOf axis="self"/>
              <dgm:constrLst>
                <dgm:constr type="lMarg"/>
                <dgm:constr type="bMarg"/>
                <dgm:constr type="tMarg"/>
              </dgm:constrLst>
            </dgm:if>
            <dgm:else name="Name9">
              <dgm:alg type="tx">
                <dgm:param type="autoTxRot" val="grav"/>
                <dgm:param type="parTxLTRAlign" val="l"/>
                <dgm:param type="parTxRTLAlign" val="l"/>
              </dgm:alg>
              <dgm:shape xmlns:r="http://schemas.openxmlformats.org/officeDocument/2006/relationships" rot="90" type="rect" r:blip="">
                <dgm:adjLst/>
              </dgm:shape>
              <dgm:presOf axis="self"/>
              <dgm:constrLst>
                <dgm:constr type="rMarg"/>
                <dgm:constr type="bMarg"/>
                <dgm:constr type="tMarg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funnel1">
  <dgm:title val=""/>
  <dgm:desc val=""/>
  <dgm:catLst>
    <dgm:cat type="relationship" pri="2000"/>
    <dgm:cat type="process" pri="2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4"/>
      <dgm:resizeHandles val="exact"/>
    </dgm:varLst>
    <dgm:alg type="composite">
      <dgm:param type="ar" val="1.25"/>
    </dgm:alg>
    <dgm:shape xmlns:r="http://schemas.openxmlformats.org/officeDocument/2006/relationships" r:blip="">
      <dgm:adjLst/>
    </dgm:shape>
    <dgm:presOf/>
    <dgm:choose name="Name1">
      <dgm:if name="Name2" axis="ch" ptType="node" func="cnt" op="equ" val="2">
        <dgm:constrLst>
          <dgm:constr type="w" for="ch" forName="ellipse" refType="w" fact="0.645"/>
          <dgm:constr type="h" for="ch" forName="ellipse" refType="h" fact="0.28"/>
          <dgm:constr type="t" for="ch" forName="ellipse" refType="w" fact="0.0275"/>
          <dgm:constr type="l" for="ch" forName="ellipse" refType="w" fact="0.0265"/>
          <dgm:constr type="w" for="ch" forName="arrow1" refType="w" fact="0.125"/>
          <dgm:constr type="h" for="ch" forName="arrow1" refType="h" fact="0.1"/>
          <dgm:constr type="t" for="ch" forName="arrow1" refType="h" fact="0.72"/>
          <dgm:constr type="l" for="ch" forName="arrow1" refType="w" fact="0.2875"/>
          <dgm:constr type="w" for="ch" forName="rectangle" refType="w" fact="0.6"/>
          <dgm:constr type="h" for="ch" forName="rectangle" refType="w" refFor="ch" refForName="rectangle" fact="0.25"/>
          <dgm:constr type="t" for="ch" forName="rectangle" refType="h" fact="0.8"/>
          <dgm:constr type="l" for="ch" forName="rectangle" refType="w" fact="0.05"/>
          <dgm:constr type="w" for="ch" forName="item1" refType="w" fact="0.35"/>
          <dgm:constr type="h" for="ch" forName="item1" refType="w" fact="0.35"/>
          <dgm:constr type="t" for="ch" forName="item1" refType="h" fact="0.05"/>
          <dgm:constr type="l" for="ch" forName="item1" refType="w" fact="0.125"/>
          <dgm:constr type="primFontSz" for="ch" forName="item1" op="equ" val="65"/>
          <dgm:constr type="w" for="ch" forName="funnel" refType="w" fact="0.7"/>
          <dgm:constr type="h" for="ch" forName="funnel" refType="h" fact="0.7"/>
          <dgm:constr type="t" for="ch" forName="funnel"/>
          <dgm:constr type="l" for="ch" forName="funnel"/>
        </dgm:constrLst>
      </dgm:if>
      <dgm:else name="Name3">
        <dgm:constrLst>
          <dgm:constr type="w" for="ch" forName="ellipse" refType="w" fact="0.645"/>
          <dgm:constr type="h" for="ch" forName="ellipse" refType="h" fact="0.28"/>
          <dgm:constr type="t" for="ch" forName="ellipse" refType="w" fact="0.0275"/>
          <dgm:constr type="l" for="ch" forName="ellipse" refType="w" fact="0.0265"/>
          <dgm:constr type="w" for="ch" forName="arrow1" refType="w" fact="0.125"/>
          <dgm:constr type="h" for="ch" forName="arrow1" refType="h" fact="0.1"/>
          <dgm:constr type="t" for="ch" forName="arrow1" refType="h" fact="0.72"/>
          <dgm:constr type="l" for="ch" forName="arrow1" refType="w" fact="0.2875"/>
          <dgm:constr type="w" for="ch" forName="rectangle" refType="w" fact="0.6"/>
          <dgm:constr type="h" for="ch" forName="rectangle" refType="w" refFor="ch" refForName="rectangle" fact="0.25"/>
          <dgm:constr type="t" for="ch" forName="rectangle" refType="h" fact="0.8"/>
          <dgm:constr type="l" for="ch" forName="rectangle" refType="w" fact="0.05"/>
          <dgm:constr type="primFontSz" for="ch" forName="rectangle" val="65"/>
          <dgm:constr type="w" for="ch" forName="item1" refType="w" fact="0.225"/>
          <dgm:constr type="h" for="ch" forName="item1" refType="w" fact="0.225"/>
          <dgm:constr type="t" for="ch" forName="item1" refType="h" fact="0.336"/>
          <dgm:constr type="l" for="ch" forName="item1" refType="w" fact="0.261"/>
          <dgm:constr type="primFontSz" for="ch" forName="item1" val="65"/>
          <dgm:constr type="w" for="ch" forName="item2" refType="w" fact="0.225"/>
          <dgm:constr type="h" for="ch" forName="item2" refType="w" fact="0.225"/>
          <dgm:constr type="t" for="ch" forName="item2" refType="h" fact="0.125"/>
          <dgm:constr type="l" for="ch" forName="item2" refType="w" fact="0.1"/>
          <dgm:constr type="primFontSz" for="ch" forName="item2" refType="primFontSz" refFor="ch" refForName="item1" op="equ"/>
          <dgm:constr type="w" for="ch" forName="item3" refType="w" fact="0.225"/>
          <dgm:constr type="h" for="ch" forName="item3" refType="w" fact="0.225"/>
          <dgm:constr type="t" for="ch" forName="item3" refType="h" fact="0.057"/>
          <dgm:constr type="l" for="ch" forName="item3" refType="w" fact="0.33"/>
          <dgm:constr type="primFontSz" for="ch" forName="item3" refType="primFontSz" refFor="ch" refForName="item1" op="equ"/>
          <dgm:constr type="w" for="ch" forName="funnel" refType="w" fact="0.7"/>
          <dgm:constr type="h" for="ch" forName="funnel" refType="h" fact="0.7"/>
          <dgm:constr type="t" for="ch" forName="funnel"/>
          <dgm:constr type="l" for="ch" forName="funnel"/>
        </dgm:constrLst>
      </dgm:else>
    </dgm:choose>
    <dgm:ruleLst/>
    <dgm:choose name="Name4">
      <dgm:if name="Name5" axis="ch" ptType="node" func="cnt" op="gte" val="1">
        <dgm:layoutNode name="ellipse" styleLbl="trBgShp">
          <dgm:alg type="sp"/>
          <dgm:shape xmlns:r="http://schemas.openxmlformats.org/officeDocument/2006/relationships" type="ellipse" r:blip="">
            <dgm:adjLst/>
          </dgm:shape>
          <dgm:presOf/>
          <dgm:constrLst/>
          <dgm:ruleLst/>
        </dgm:layoutNode>
        <dgm:layoutNode name="arrow1" styleLbl="fgShp">
          <dgm:alg type="sp"/>
          <dgm:shape xmlns:r="http://schemas.openxmlformats.org/officeDocument/2006/relationships" type="downArrow" r:blip="">
            <dgm:adjLst/>
          </dgm:shape>
          <dgm:presOf/>
          <dgm:constrLst/>
          <dgm:ruleLst/>
        </dgm:layoutNode>
        <dgm:layoutNode name="rectangle" styleLbl="revTx">
          <dgm:varLst>
            <dgm:bulletEnabled val="1"/>
          </dgm:varLst>
          <dgm:alg type="tx">
            <dgm:param type="txAnchorHorzCh" val="ctr"/>
          </dgm:alg>
          <dgm:shape xmlns:r="http://schemas.openxmlformats.org/officeDocument/2006/relationships" type="rect" r:blip="">
            <dgm:adjLst/>
          </dgm:shape>
          <dgm:choose name="Name6">
            <dgm:if name="Name7" axis="ch" ptType="node" func="cnt" op="equ" val="1">
              <dgm:presOf axis="ch desOrSelf" ptType="node node" st="1 1" cnt="1 0"/>
            </dgm:if>
            <dgm:if name="Name8" axis="ch" ptType="node" func="cnt" op="equ" val="2">
              <dgm:presOf axis="ch desOrSelf" ptType="node node" st="2 1" cnt="1 0"/>
            </dgm:if>
            <dgm:if name="Name9" axis="ch" ptType="node" func="cnt" op="equ" val="3">
              <dgm:presOf axis="ch desOrSelf" ptType="node node" st="3 1" cnt="1 0"/>
            </dgm:if>
            <dgm:else name="Name10">
              <dgm:presOf axis="ch desOrSelf" ptType="node node" st="4 1" cnt="1 0"/>
            </dgm:else>
          </dgm:choose>
          <dgm:constrLst/>
          <dgm:ruleLst>
            <dgm:rule type="primFontSz" val="5" fact="NaN" max="NaN"/>
          </dgm:ruleLst>
        </dgm:layoutNode>
        <dgm:forEach name="Name11" axis="ch" ptType="node" st="2" cnt="1">
          <dgm:layoutNode name="item1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12">
              <dgm:if name="Name13" axis="root ch" ptType="all node" func="cnt" op="equ" val="1">
                <dgm:presOf/>
              </dgm:if>
              <dgm:if name="Name14" axis="root ch" ptType="all node" func="cnt" op="equ" val="2">
                <dgm:presOf axis="root ch desOrSelf" ptType="all node node" st="1 1 1" cnt="0 1 0"/>
              </dgm:if>
              <dgm:if name="Name15" axis="root ch" ptType="all node" func="cnt" op="equ" val="3">
                <dgm:presOf axis="root ch desOrSelf" ptType="all node node" st="1 2 1" cnt="0 1 0"/>
              </dgm:if>
              <dgm:else name="Name16">
                <dgm:presOf axis="root ch desOrSelf" ptType="all node node" st="1 3 1" cnt="0 1 0"/>
              </dgm:else>
            </dgm:choose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  <dgm:forEach name="Name17" axis="ch" ptType="node" st="3" cnt="1">
          <dgm:layoutNode name="item2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18">
              <dgm:if name="Name19" axis="root ch" ptType="all node" func="cnt" op="equ" val="1">
                <dgm:presOf/>
              </dgm:if>
              <dgm:if name="Name20" axis="root ch" ptType="all node" func="cnt" op="equ" val="2">
                <dgm:presOf/>
              </dgm:if>
              <dgm:if name="Name21" axis="root ch" ptType="all node" func="cnt" op="equ" val="3">
                <dgm:presOf axis="root ch desOrSelf" ptType="all node node" st="1 1 1" cnt="0 1 0"/>
              </dgm:if>
              <dgm:else name="Name22">
                <dgm:presOf axis="root ch desOrSelf" ptType="all node node" st="1 2 1" cnt="0 1 0"/>
              </dgm:else>
            </dgm:choose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  <dgm:forEach name="Name23" axis="ch" ptType="node" st="4" cnt="1">
          <dgm:layoutNode name="item3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4">
              <dgm:if name="Name25" axis="root ch" ptType="all node" func="cnt" op="equ" val="1">
                <dgm:presOf/>
              </dgm:if>
              <dgm:if name="Name26" axis="root ch" ptType="all node" func="cnt" op="equ" val="2">
                <dgm:presOf/>
              </dgm:if>
              <dgm:if name="Name27" axis="root ch" ptType="all node" func="cnt" op="equ" val="3">
                <dgm:presOf/>
              </dgm:if>
              <dgm:else name="Name28">
                <dgm:presOf axis="root ch desOrSelf" ptType="all node node" st="1 1 1" cnt="0 1 0"/>
              </dgm:else>
            </dgm:choose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  <dgm:layoutNode name="funnel" styleLbl="trAlignAcc1">
          <dgm:alg type="sp"/>
          <dgm:shape xmlns:r="http://schemas.openxmlformats.org/officeDocument/2006/relationships" type="funnel" r:blip="">
            <dgm:adjLst/>
          </dgm:shape>
          <dgm:presOf/>
          <dgm:constrLst/>
          <dgm:ruleLst/>
        </dgm:layoutNode>
      </dgm:if>
      <dgm:else name="Name29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b1723facdc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b1723facdc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b24d6af70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b24d6af707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178044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811647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8044092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683718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b24d6af70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b24d6af707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584147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5" name="Google Shape;8735;gb1a8945be4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36" name="Google Shape;8736;gb1a8945be4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665655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b24d6af70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b24d6af707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222680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0" name="Google Shape;9120;gb1a8945be4_0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1" name="Google Shape;9121;gb1a8945be4_0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366568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b1723facdc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b1723facdc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677353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0" name="Google Shape;9120;gb1a8945be4_0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1" name="Google Shape;9121;gb1a8945be4_0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137931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b24d6af70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b24d6af707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521702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>
            <a:spLocks noGrp="1"/>
          </p:cNvSpPr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16"/>
          <p:cNvSpPr txBox="1">
            <a:spLocks noGrp="1"/>
          </p:cNvSpPr>
          <p:nvPr>
            <p:ph type="subTitle" idx="1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2"/>
          </p:nvPr>
        </p:nvSpPr>
        <p:spPr>
          <a:xfrm>
            <a:off x="6991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6"/>
          <p:cNvSpPr txBox="1">
            <a:spLocks noGrp="1"/>
          </p:cNvSpPr>
          <p:nvPr>
            <p:ph type="subTitle" idx="3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6"/>
          <p:cNvSpPr txBox="1">
            <a:spLocks noGrp="1"/>
          </p:cNvSpPr>
          <p:nvPr>
            <p:ph type="subTitle" idx="4"/>
          </p:nvPr>
        </p:nvSpPr>
        <p:spPr>
          <a:xfrm>
            <a:off x="330525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16"/>
          <p:cNvSpPr txBox="1">
            <a:spLocks noGrp="1"/>
          </p:cNvSpPr>
          <p:nvPr>
            <p:ph type="subTitle" idx="5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6"/>
          <p:cNvSpPr txBox="1">
            <a:spLocks noGrp="1"/>
          </p:cNvSpPr>
          <p:nvPr>
            <p:ph type="subTitle" idx="6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1047127" y="1816100"/>
            <a:ext cx="7055474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1B750E-9772-4000-AB4E-63BD4D49A5A7}" type="datetimeFigureOut">
              <a:rPr lang="en-US" smtClean="0"/>
              <a:t>3/6/21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FC79A5-FC33-4A4B-A967-34EA8C7843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1856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566259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jp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1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4" r:id="rId4"/>
    <p:sldLayoutId id="2147483658" r:id="rId5"/>
    <p:sldLayoutId id="2147483659" r:id="rId6"/>
    <p:sldLayoutId id="2147483662" r:id="rId7"/>
    <p:sldLayoutId id="2147483674" r:id="rId8"/>
    <p:sldLayoutId id="2147483675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padlet.com/anahit_hovhannisyan/juw8f7uyuajrxzn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s://drive.google.com/file/d/1oXk4A0T2PUmXYpMM-nAuIU2hOeDGTCJB/view" TargetMode="Externa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3.xml"/><Relationship Id="rId5" Type="http://schemas.openxmlformats.org/officeDocument/2006/relationships/hyperlink" Target="https://drive.google.com/file/d/1t6hshW-E8tXTlL39xyuvrlqliDOXWg1n/view" TargetMode="External"/><Relationship Id="rId4" Type="http://schemas.openxmlformats.org/officeDocument/2006/relationships/hyperlink" Target="https://screencast-o-matic.com/watch/crVZ1z9E1b" TargetMode="Externa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28"/>
          <p:cNvGrpSpPr/>
          <p:nvPr/>
        </p:nvGrpSpPr>
        <p:grpSpPr>
          <a:xfrm>
            <a:off x="6959797" y="1736299"/>
            <a:ext cx="3317106" cy="2634668"/>
            <a:chOff x="3275400" y="1702825"/>
            <a:chExt cx="1966625" cy="1562025"/>
          </a:xfrm>
        </p:grpSpPr>
        <p:sp>
          <p:nvSpPr>
            <p:cNvPr id="185" name="Google Shape;185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2716040" y="360218"/>
            <a:ext cx="3977222" cy="264363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y-AM" sz="3600" dirty="0">
                <a:solidFill>
                  <a:schemeClr val="lt2"/>
                </a:solidFill>
                <a:latin typeface="+mj-lt"/>
              </a:rPr>
              <a:t> </a:t>
            </a:r>
            <a:r>
              <a:rPr lang="hy-AM" sz="3600" dirty="0">
                <a:latin typeface="+mj-lt"/>
              </a:rPr>
              <a:t>Դանիել Վարուժանի </a:t>
            </a:r>
            <a:r>
              <a:rPr lang="hy-AM" sz="3600" dirty="0">
                <a:solidFill>
                  <a:schemeClr val="lt2"/>
                </a:solidFill>
                <a:latin typeface="+mj-lt"/>
              </a:rPr>
              <a:t>«Հարճը» պոեմի     ուսուցումը</a:t>
            </a:r>
            <a:endParaRPr sz="3600" dirty="0">
              <a:solidFill>
                <a:schemeClr val="lt2"/>
              </a:solidFill>
              <a:latin typeface="+mj-lt"/>
            </a:endParaRPr>
          </a:p>
        </p:txBody>
      </p:sp>
      <p:sp>
        <p:nvSpPr>
          <p:cNvPr id="215" name="Google Shape;215;p28"/>
          <p:cNvSpPr txBox="1">
            <a:spLocks noGrp="1"/>
          </p:cNvSpPr>
          <p:nvPr>
            <p:ph type="subTitle" idx="1"/>
          </p:nvPr>
        </p:nvSpPr>
        <p:spPr>
          <a:xfrm>
            <a:off x="3032911" y="3623885"/>
            <a:ext cx="3231044" cy="118014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/>
            <a:r>
              <a:rPr lang="hy-AM" dirty="0"/>
              <a:t>               5</a:t>
            </a:r>
            <a:r>
              <a:rPr lang="en-US" dirty="0"/>
              <a:t> </a:t>
            </a:r>
            <a:r>
              <a:rPr lang="hy-AM" dirty="0"/>
              <a:t>դասաժամ</a:t>
            </a:r>
            <a:endParaRPr lang="fr-FR" dirty="0"/>
          </a:p>
        </p:txBody>
      </p:sp>
      <p:grpSp>
        <p:nvGrpSpPr>
          <p:cNvPr id="216" name="Google Shape;216;p28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217" name="Google Shape;217;p2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28"/>
          <p:cNvGrpSpPr/>
          <p:nvPr/>
        </p:nvGrpSpPr>
        <p:grpSpPr>
          <a:xfrm>
            <a:off x="3522333" y="538553"/>
            <a:ext cx="2252199" cy="93989"/>
            <a:chOff x="3445893" y="996180"/>
            <a:chExt cx="2252199" cy="93989"/>
          </a:xfrm>
        </p:grpSpPr>
        <p:sp>
          <p:nvSpPr>
            <p:cNvPr id="220" name="Google Shape;220;p28"/>
            <p:cNvSpPr/>
            <p:nvPr/>
          </p:nvSpPr>
          <p:spPr>
            <a:xfrm rot="10800000" flipH="1">
              <a:off x="3445893" y="99618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10800000" flipH="1">
              <a:off x="3445893" y="103160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28"/>
          <p:cNvGrpSpPr/>
          <p:nvPr/>
        </p:nvGrpSpPr>
        <p:grpSpPr>
          <a:xfrm>
            <a:off x="6946373" y="1736299"/>
            <a:ext cx="3317106" cy="2634668"/>
            <a:chOff x="3275400" y="1702825"/>
            <a:chExt cx="1966625" cy="1562025"/>
          </a:xfrm>
        </p:grpSpPr>
        <p:sp>
          <p:nvSpPr>
            <p:cNvPr id="223" name="Google Shape;223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8" name="Picture 4" descr="Image result for Հարճը պոեմ">
            <a:extLst>
              <a:ext uri="{FF2B5EF4-FFF2-40B4-BE49-F238E27FC236}">
                <a16:creationId xmlns:a16="http://schemas.microsoft.com/office/drawing/2014/main" id="{E30175B2-C80C-184F-97FB-ADC3CD92F1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770" y="302369"/>
            <a:ext cx="2027780" cy="4068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4" descr="Գլխավոր">
            <a:extLst>
              <a:ext uri="{FF2B5EF4-FFF2-40B4-BE49-F238E27FC236}">
                <a16:creationId xmlns:a16="http://schemas.microsoft.com/office/drawing/2014/main" id="{5C0AA621-0F8D-FB42-9F65-5B03A64E9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7882" y="-13089"/>
            <a:ext cx="741011" cy="1103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D2D1D9B-F303-2C42-8201-20EBDE423400}"/>
              </a:ext>
            </a:extLst>
          </p:cNvPr>
          <p:cNvSpPr txBox="1"/>
          <p:nvPr/>
        </p:nvSpPr>
        <p:spPr>
          <a:xfrm>
            <a:off x="5246255" y="4370967"/>
            <a:ext cx="344548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dirty="0"/>
              <a:t>Հեղինակներ՝ Անահիտ Հովհաննիսյան</a:t>
            </a:r>
          </a:p>
          <a:p>
            <a:r>
              <a:rPr lang="hy-AM" dirty="0"/>
              <a:t>                       Աստղիկ Կարապետյան</a:t>
            </a:r>
          </a:p>
          <a:p>
            <a:r>
              <a:rPr lang="hy-AM" dirty="0"/>
              <a:t>                       Գայանե Մկրտչյան</a:t>
            </a:r>
          </a:p>
          <a:p>
            <a:endParaRPr lang="en-AM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3225" y="445024"/>
            <a:ext cx="7717500" cy="808811"/>
          </a:xfrm>
        </p:spPr>
        <p:txBody>
          <a:bodyPr/>
          <a:lstStyle/>
          <a:p>
            <a:pPr algn="l"/>
            <a:r>
              <a:rPr lang="hy-AM" sz="2000" dirty="0">
                <a:solidFill>
                  <a:schemeClr val="tx1"/>
                </a:solidFill>
              </a:rPr>
              <a:t>Խմբային աշխատանք՝ տեքստին մոտ ընթերցման քայլերով բնագրային երկու հատվածների վերլուծություն</a:t>
            </a:r>
            <a:r>
              <a:rPr lang="hy-AM" sz="2000" dirty="0">
                <a:solidFill>
                  <a:srgbClr val="FF0000"/>
                </a:solidFill>
              </a:rPr>
              <a:t> </a:t>
            </a:r>
            <a:endParaRPr lang="en-US" dirty="0"/>
          </a:p>
        </p:txBody>
      </p:sp>
      <p:graphicFrame>
        <p:nvGraphicFramePr>
          <p:cNvPr id="3" name="Схема 2"/>
          <p:cNvGraphicFramePr/>
          <p:nvPr>
            <p:extLst>
              <p:ext uri="{D42A27DB-BD31-4B8C-83A1-F6EECF244321}">
                <p14:modId xmlns:p14="http://schemas.microsoft.com/office/powerpoint/2010/main" val="2873006673"/>
              </p:ext>
            </p:extLst>
          </p:nvPr>
        </p:nvGraphicFramePr>
        <p:xfrm>
          <a:off x="810491" y="1191491"/>
          <a:ext cx="7536873" cy="35230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276174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AsOne/>
      </p:bldGraphic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y-AM" dirty="0"/>
              <a:t>Ամփոփում</a:t>
            </a:r>
            <a:r>
              <a:rPr lang="en-US" dirty="0"/>
              <a:t>. </a:t>
            </a:r>
            <a:r>
              <a:rPr lang="hy-AM" dirty="0">
                <a:latin typeface="Sylfaen" panose="010A0502050306030303" pitchFamily="18" charset="0"/>
              </a:rPr>
              <a:t>«Այսօրվա դասին սովորեցի․․․»</a:t>
            </a:r>
            <a:endParaRPr lang="en-US" dirty="0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2998" y="3124914"/>
            <a:ext cx="2777838" cy="188681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2998" y="1017725"/>
            <a:ext cx="2777838" cy="1944831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0609" y="1017725"/>
            <a:ext cx="3025487" cy="189173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50609" y="3124913"/>
            <a:ext cx="3025487" cy="1835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174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28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185" name="Google Shape;185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2716040" y="1417207"/>
            <a:ext cx="3977222" cy="158665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y-AM" sz="3600" dirty="0">
                <a:solidFill>
                  <a:schemeClr val="lt2"/>
                </a:solidFill>
                <a:latin typeface="+mj-lt"/>
              </a:rPr>
              <a:t> «Հարճը» պոեմի     կերպարները</a:t>
            </a:r>
            <a:endParaRPr sz="3600" dirty="0">
              <a:solidFill>
                <a:schemeClr val="lt2"/>
              </a:solidFill>
              <a:latin typeface="+mj-lt"/>
            </a:endParaRPr>
          </a:p>
        </p:txBody>
      </p:sp>
      <p:sp>
        <p:nvSpPr>
          <p:cNvPr id="215" name="Google Shape;215;p28"/>
          <p:cNvSpPr txBox="1">
            <a:spLocks noGrp="1"/>
          </p:cNvSpPr>
          <p:nvPr>
            <p:ph type="subTitle" idx="1"/>
          </p:nvPr>
        </p:nvSpPr>
        <p:spPr>
          <a:xfrm>
            <a:off x="3032911" y="3623885"/>
            <a:ext cx="3231044" cy="118014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/>
            <a:r>
              <a:rPr lang="hy-AM" dirty="0"/>
              <a:t>               </a:t>
            </a:r>
            <a:r>
              <a:rPr lang="en-US" dirty="0">
                <a:solidFill>
                  <a:srgbClr val="4D9296"/>
                </a:solidFill>
              </a:rPr>
              <a:t>2 </a:t>
            </a:r>
            <a:r>
              <a:rPr lang="hy-AM" dirty="0">
                <a:solidFill>
                  <a:srgbClr val="4D9296"/>
                </a:solidFill>
              </a:rPr>
              <a:t>դասաժամ</a:t>
            </a:r>
            <a:endParaRPr lang="fr-FR" dirty="0">
              <a:solidFill>
                <a:srgbClr val="4D9296"/>
              </a:solidFill>
            </a:endParaRPr>
          </a:p>
        </p:txBody>
      </p:sp>
      <p:grpSp>
        <p:nvGrpSpPr>
          <p:cNvPr id="216" name="Google Shape;216;p28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217" name="Google Shape;217;p2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28"/>
          <p:cNvGrpSpPr/>
          <p:nvPr/>
        </p:nvGrpSpPr>
        <p:grpSpPr>
          <a:xfrm>
            <a:off x="3445893" y="996205"/>
            <a:ext cx="2252199" cy="93989"/>
            <a:chOff x="3445893" y="996180"/>
            <a:chExt cx="2252199" cy="93989"/>
          </a:xfrm>
        </p:grpSpPr>
        <p:sp>
          <p:nvSpPr>
            <p:cNvPr id="220" name="Google Shape;220;p28"/>
            <p:cNvSpPr/>
            <p:nvPr/>
          </p:nvSpPr>
          <p:spPr>
            <a:xfrm rot="10800000" flipH="1">
              <a:off x="3445893" y="99618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10800000" flipH="1">
              <a:off x="3445893" y="103160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28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223" name="Google Shape;223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8" name="Picture 4" descr="Image result for Հարճը պոեմ">
            <a:extLst>
              <a:ext uri="{FF2B5EF4-FFF2-40B4-BE49-F238E27FC236}">
                <a16:creationId xmlns:a16="http://schemas.microsoft.com/office/drawing/2014/main" id="{E30175B2-C80C-184F-97FB-ADC3CD92F1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770" y="302369"/>
            <a:ext cx="2027780" cy="4068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315C0F9-56DC-3441-96EB-1515C112056D}"/>
              </a:ext>
            </a:extLst>
          </p:cNvPr>
          <p:cNvSpPr txBox="1"/>
          <p:nvPr/>
        </p:nvSpPr>
        <p:spPr>
          <a:xfrm>
            <a:off x="3648364" y="443345"/>
            <a:ext cx="21705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sz="2000" dirty="0"/>
              <a:t>    </a:t>
            </a:r>
            <a:r>
              <a:rPr lang="en-US" sz="2000" dirty="0"/>
              <a:t> </a:t>
            </a:r>
            <a:r>
              <a:rPr lang="hy-AM" sz="2000" dirty="0">
                <a:solidFill>
                  <a:srgbClr val="4D9296"/>
                </a:solidFill>
              </a:rPr>
              <a:t>Դաս </a:t>
            </a:r>
            <a:r>
              <a:rPr lang="en-US" sz="2000" dirty="0">
                <a:solidFill>
                  <a:srgbClr val="4D9296"/>
                </a:solidFill>
              </a:rPr>
              <a:t>II</a:t>
            </a:r>
            <a:endParaRPr lang="en-AM" sz="2000" dirty="0">
              <a:solidFill>
                <a:srgbClr val="4D929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603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215979" y="121151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2065171" y="-47107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31"/>
          <p:cNvSpPr txBox="1">
            <a:spLocks noGrp="1"/>
          </p:cNvSpPr>
          <p:nvPr>
            <p:ph type="title"/>
          </p:nvPr>
        </p:nvSpPr>
        <p:spPr>
          <a:xfrm>
            <a:off x="3694176" y="1929385"/>
            <a:ext cx="5076620" cy="28236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r>
              <a:rPr lang="hy-AM" sz="2000" dirty="0"/>
              <a:t>«Կերպարային քարտ» մեթոդի  կիրառմամբ խթանել աշակերտի վերլուծական-քննական մտածողությունը։</a:t>
            </a:r>
            <a:br>
              <a:rPr lang="hy-AM" sz="2000" dirty="0"/>
            </a:br>
            <a:br>
              <a:rPr lang="hy-AM" sz="2000" dirty="0"/>
            </a:br>
            <a:r>
              <a:rPr lang="hy-AM" sz="2000" dirty="0"/>
              <a:t>Զարգացնել կերպարների միջև համեմատական զուգահեռներ տանելու հմտությունը։</a:t>
            </a:r>
            <a:br>
              <a:rPr lang="hy-AM" sz="2000" dirty="0"/>
            </a:br>
            <a:br>
              <a:rPr lang="hy-AM" sz="2000" dirty="0"/>
            </a:br>
            <a:r>
              <a:rPr lang="hy-AM" sz="2000" dirty="0"/>
              <a:t>Խթանել գրական երկի կերպարը բացահայտող հարցադրումներ անելու կարողությունները</a:t>
            </a:r>
            <a:br>
              <a:rPr lang="hy-AM" sz="2000" dirty="0"/>
            </a:br>
            <a:br>
              <a:rPr lang="hy-AM" sz="20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endParaRPr sz="2400" dirty="0"/>
          </a:p>
        </p:txBody>
      </p:sp>
      <p:sp>
        <p:nvSpPr>
          <p:cNvPr id="482" name="Google Shape;482;p31"/>
          <p:cNvSpPr/>
          <p:nvPr/>
        </p:nvSpPr>
        <p:spPr>
          <a:xfrm rot="533942">
            <a:off x="214626" y="1307248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3" name="Google Shape;483;p31"/>
          <p:cNvSpPr/>
          <p:nvPr/>
        </p:nvSpPr>
        <p:spPr>
          <a:xfrm rot="1143741">
            <a:off x="2103684" y="99208"/>
            <a:ext cx="1943177" cy="2540066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D7BB0A-E578-2D41-83ED-9190604BE881}"/>
              </a:ext>
            </a:extLst>
          </p:cNvPr>
          <p:cNvSpPr txBox="1"/>
          <p:nvPr/>
        </p:nvSpPr>
        <p:spPr>
          <a:xfrm rot="1974073">
            <a:off x="939944" y="2366755"/>
            <a:ext cx="29573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sz="2000" dirty="0"/>
              <a:t>Դասի նպատակները</a:t>
            </a:r>
            <a:r>
              <a:rPr lang="hy-AM" dirty="0"/>
              <a:t>՝</a:t>
            </a:r>
            <a:endParaRPr lang="en-AM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" name="Google Shape;9123;p3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y-AM" dirty="0"/>
              <a:t>Դասի պլանավորում</a:t>
            </a:r>
            <a:endParaRPr dirty="0"/>
          </a:p>
        </p:txBody>
      </p:sp>
      <p:sp>
        <p:nvSpPr>
          <p:cNvPr id="9124" name="Google Shape;9124;p36"/>
          <p:cNvSpPr txBox="1"/>
          <p:nvPr/>
        </p:nvSpPr>
        <p:spPr>
          <a:xfrm>
            <a:off x="3231800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spcAft>
                <a:spcPts val="1600"/>
              </a:spcAft>
              <a:buClr>
                <a:schemeClr val="dk1"/>
              </a:buClr>
              <a:buSzPts val="1100"/>
            </a:pPr>
            <a:r>
              <a:rPr lang="hy-AM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Դասի ընթացք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5" name="Google Shape;9125;p36"/>
          <p:cNvSpPr txBox="1"/>
          <p:nvPr/>
        </p:nvSpPr>
        <p:spPr>
          <a:xfrm>
            <a:off x="3231800" y="33199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hy-AM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Խմբային աշխատանք</a:t>
            </a:r>
            <a:r>
              <a:rPr lang="en-US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`</a:t>
            </a:r>
            <a:r>
              <a:rPr lang="hy-AM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hy-AM" b="1" i="1" u="sng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Կերպարային քարտ </a:t>
            </a:r>
            <a:r>
              <a:rPr lang="hy-AM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մեթոդով</a:t>
            </a:r>
            <a:endParaRPr lang="en-AM" dirty="0"/>
          </a:p>
          <a:p>
            <a:pPr marR="0" lvl="0" algn="ctr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fr-FR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126" name="Google Shape;9126;p36"/>
          <p:cNvSpPr txBox="1"/>
          <p:nvPr/>
        </p:nvSpPr>
        <p:spPr>
          <a:xfrm>
            <a:off x="647563" y="26742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hy-AM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Դասի սկիզբ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7" name="Google Shape;9127;p36"/>
          <p:cNvSpPr txBox="1"/>
          <p:nvPr/>
        </p:nvSpPr>
        <p:spPr>
          <a:xfrm>
            <a:off x="647563" y="33283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hy-AM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Կազմակերպել մտագրոհ </a:t>
            </a:r>
            <a:r>
              <a:rPr lang="en-US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3"/>
              </a:rPr>
              <a:t>Padlet</a:t>
            </a:r>
            <a:r>
              <a:rPr lang="en-US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hy-AM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գործիքով</a:t>
            </a:r>
          </a:p>
          <a:p>
            <a:pPr marR="0" lvl="0" algn="ctr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fr-FR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128" name="Google Shape;9128;p36"/>
          <p:cNvSpPr/>
          <p:nvPr/>
        </p:nvSpPr>
        <p:spPr>
          <a:xfrm>
            <a:off x="1475250" y="2408550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9" name="Google Shape;9129;p36"/>
          <p:cNvSpPr/>
          <p:nvPr/>
        </p:nvSpPr>
        <p:spPr>
          <a:xfrm>
            <a:off x="1983038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0" name="Google Shape;9130;p36"/>
          <p:cNvSpPr/>
          <p:nvPr/>
        </p:nvSpPr>
        <p:spPr>
          <a:xfrm>
            <a:off x="45783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1" name="Google Shape;9131;p36"/>
          <p:cNvSpPr/>
          <p:nvPr/>
        </p:nvSpPr>
        <p:spPr>
          <a:xfrm>
            <a:off x="72197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32" name="Google Shape;9132;p36"/>
          <p:cNvGrpSpPr/>
          <p:nvPr/>
        </p:nvGrpSpPr>
        <p:grpSpPr>
          <a:xfrm>
            <a:off x="1637518" y="1548811"/>
            <a:ext cx="724264" cy="705611"/>
            <a:chOff x="2581550" y="1973000"/>
            <a:chExt cx="926050" cy="902200"/>
          </a:xfrm>
        </p:grpSpPr>
        <p:sp>
          <p:nvSpPr>
            <p:cNvPr id="9133" name="Google Shape;9133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5" name="Google Shape;9135;p36"/>
          <p:cNvGrpSpPr/>
          <p:nvPr/>
        </p:nvGrpSpPr>
        <p:grpSpPr>
          <a:xfrm>
            <a:off x="4209843" y="1569386"/>
            <a:ext cx="724264" cy="705611"/>
            <a:chOff x="2581550" y="1973000"/>
            <a:chExt cx="926050" cy="902200"/>
          </a:xfrm>
        </p:grpSpPr>
        <p:sp>
          <p:nvSpPr>
            <p:cNvPr id="9136" name="Google Shape;9136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8" name="Google Shape;9138;p36"/>
          <p:cNvGrpSpPr/>
          <p:nvPr/>
        </p:nvGrpSpPr>
        <p:grpSpPr>
          <a:xfrm>
            <a:off x="6874193" y="1569386"/>
            <a:ext cx="724264" cy="705611"/>
            <a:chOff x="2581550" y="1973000"/>
            <a:chExt cx="926050" cy="902200"/>
          </a:xfrm>
        </p:grpSpPr>
        <p:sp>
          <p:nvSpPr>
            <p:cNvPr id="9139" name="Google Shape;9139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1" name="Google Shape;9141;p36"/>
          <p:cNvSpPr txBox="1">
            <a:spLocks noGrp="1"/>
          </p:cNvSpPr>
          <p:nvPr>
            <p:ph type="title" idx="4294967295"/>
          </p:nvPr>
        </p:nvSpPr>
        <p:spPr>
          <a:xfrm>
            <a:off x="1675747" y="1652200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</a:rPr>
              <a:t>01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2" name="Google Shape;9142;p36"/>
          <p:cNvSpPr txBox="1">
            <a:spLocks noGrp="1"/>
          </p:cNvSpPr>
          <p:nvPr>
            <p:ph type="title" idx="4294967295"/>
          </p:nvPr>
        </p:nvSpPr>
        <p:spPr>
          <a:xfrm>
            <a:off x="4259972" y="1640013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02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9143" name="Google Shape;9143;p36"/>
          <p:cNvSpPr txBox="1">
            <a:spLocks noGrp="1"/>
          </p:cNvSpPr>
          <p:nvPr>
            <p:ph type="title" idx="4294967295"/>
          </p:nvPr>
        </p:nvSpPr>
        <p:spPr>
          <a:xfrm>
            <a:off x="6906772" y="1660588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03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9144" name="Google Shape;9144;p36"/>
          <p:cNvSpPr txBox="1"/>
          <p:nvPr/>
        </p:nvSpPr>
        <p:spPr>
          <a:xfrm>
            <a:off x="5878588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sz="1800" b="1" dirty="0" err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Դ</a:t>
            </a:r>
            <a:r>
              <a:rPr lang="hy-AM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ասի ավարտ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45" name="Google Shape;9145;p36"/>
          <p:cNvSpPr txBox="1"/>
          <p:nvPr/>
        </p:nvSpPr>
        <p:spPr>
          <a:xfrm>
            <a:off x="5878588" y="33199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endParaRPr lang="en-US" dirty="0">
              <a:solidFill>
                <a:schemeClr val="tx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hy-AM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Ամփոփմանը կիրառել </a:t>
            </a:r>
            <a:r>
              <a:rPr lang="hy-AM" b="1" i="1" u="sng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«Ելքի տոմս» </a:t>
            </a:r>
            <a:r>
              <a:rPr lang="hy-AM" b="1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մեթոդը</a:t>
            </a:r>
          </a:p>
          <a:p>
            <a:pPr lvl="0" algn="ctr">
              <a:lnSpc>
                <a:spcPct val="107000"/>
              </a:lnSpc>
              <a:spcAft>
                <a:spcPts val="800"/>
              </a:spcAft>
            </a:pPr>
            <a:endParaRPr lang="fr-FR" b="1" u="sng" dirty="0">
              <a:solidFill>
                <a:schemeClr val="tx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27" name="Google Shape;391;p30">
            <a:extLst>
              <a:ext uri="{FF2B5EF4-FFF2-40B4-BE49-F238E27FC236}">
                <a16:creationId xmlns:a16="http://schemas.microsoft.com/office/drawing/2014/main" id="{5679A79A-921D-A044-BB6E-C81876983536}"/>
              </a:ext>
            </a:extLst>
          </p:cNvPr>
          <p:cNvGrpSpPr/>
          <p:nvPr/>
        </p:nvGrpSpPr>
        <p:grpSpPr>
          <a:xfrm>
            <a:off x="6656832" y="233718"/>
            <a:ext cx="2103120" cy="1406296"/>
            <a:chOff x="4945925" y="1165200"/>
            <a:chExt cx="4109750" cy="3530675"/>
          </a:xfrm>
        </p:grpSpPr>
        <p:sp>
          <p:nvSpPr>
            <p:cNvPr id="28" name="Google Shape;392;p30">
              <a:extLst>
                <a:ext uri="{FF2B5EF4-FFF2-40B4-BE49-F238E27FC236}">
                  <a16:creationId xmlns:a16="http://schemas.microsoft.com/office/drawing/2014/main" id="{D9319E1C-FBDC-5949-97B6-1C6C3DF3AF7C}"/>
                </a:ext>
              </a:extLst>
            </p:cNvPr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93;p30">
              <a:extLst>
                <a:ext uri="{FF2B5EF4-FFF2-40B4-BE49-F238E27FC236}">
                  <a16:creationId xmlns:a16="http://schemas.microsoft.com/office/drawing/2014/main" id="{D729C69A-245E-554D-A74C-8CE5ED4E4E2C}"/>
                </a:ext>
              </a:extLst>
            </p:cNvPr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94;p30">
              <a:extLst>
                <a:ext uri="{FF2B5EF4-FFF2-40B4-BE49-F238E27FC236}">
                  <a16:creationId xmlns:a16="http://schemas.microsoft.com/office/drawing/2014/main" id="{B3E9286E-9AF4-F446-BDEE-8576247D1FC0}"/>
                </a:ext>
              </a:extLst>
            </p:cNvPr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95;p30">
              <a:extLst>
                <a:ext uri="{FF2B5EF4-FFF2-40B4-BE49-F238E27FC236}">
                  <a16:creationId xmlns:a16="http://schemas.microsoft.com/office/drawing/2014/main" id="{85E364B3-47BB-F945-A0E1-06806C5044DC}"/>
                </a:ext>
              </a:extLst>
            </p:cNvPr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96;p30">
              <a:extLst>
                <a:ext uri="{FF2B5EF4-FFF2-40B4-BE49-F238E27FC236}">
                  <a16:creationId xmlns:a16="http://schemas.microsoft.com/office/drawing/2014/main" id="{E6884156-D4F9-E94C-8E2F-A3F5E2CC5A5C}"/>
                </a:ext>
              </a:extLst>
            </p:cNvPr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97;p30">
              <a:extLst>
                <a:ext uri="{FF2B5EF4-FFF2-40B4-BE49-F238E27FC236}">
                  <a16:creationId xmlns:a16="http://schemas.microsoft.com/office/drawing/2014/main" id="{C7C0E445-BF78-FF4D-80F6-CE3C98439022}"/>
                </a:ext>
              </a:extLst>
            </p:cNvPr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98;p30">
              <a:extLst>
                <a:ext uri="{FF2B5EF4-FFF2-40B4-BE49-F238E27FC236}">
                  <a16:creationId xmlns:a16="http://schemas.microsoft.com/office/drawing/2014/main" id="{FAEADCEA-2893-2840-861B-96B372FF1DED}"/>
                </a:ext>
              </a:extLst>
            </p:cNvPr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99;p30">
              <a:extLst>
                <a:ext uri="{FF2B5EF4-FFF2-40B4-BE49-F238E27FC236}">
                  <a16:creationId xmlns:a16="http://schemas.microsoft.com/office/drawing/2014/main" id="{F5A3D684-590C-EC4D-AE4C-65F27BE7DA09}"/>
                </a:ext>
              </a:extLst>
            </p:cNvPr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00;p30">
              <a:extLst>
                <a:ext uri="{FF2B5EF4-FFF2-40B4-BE49-F238E27FC236}">
                  <a16:creationId xmlns:a16="http://schemas.microsoft.com/office/drawing/2014/main" id="{1390F51D-CA8C-7543-9FDB-7516F379A4D6}"/>
                </a:ext>
              </a:extLst>
            </p:cNvPr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01;p30">
              <a:extLst>
                <a:ext uri="{FF2B5EF4-FFF2-40B4-BE49-F238E27FC236}">
                  <a16:creationId xmlns:a16="http://schemas.microsoft.com/office/drawing/2014/main" id="{55B8BA92-58AF-2449-B6C5-2EA8C5786733}"/>
                </a:ext>
              </a:extLst>
            </p:cNvPr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02;p30">
              <a:extLst>
                <a:ext uri="{FF2B5EF4-FFF2-40B4-BE49-F238E27FC236}">
                  <a16:creationId xmlns:a16="http://schemas.microsoft.com/office/drawing/2014/main" id="{F209053A-7E78-4E4D-8D29-62323374A037}"/>
                </a:ext>
              </a:extLst>
            </p:cNvPr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03;p30">
              <a:extLst>
                <a:ext uri="{FF2B5EF4-FFF2-40B4-BE49-F238E27FC236}">
                  <a16:creationId xmlns:a16="http://schemas.microsoft.com/office/drawing/2014/main" id="{1A54D92F-0655-3B43-A784-A8BD2E5E72DA}"/>
                </a:ext>
              </a:extLst>
            </p:cNvPr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4;p30">
              <a:extLst>
                <a:ext uri="{FF2B5EF4-FFF2-40B4-BE49-F238E27FC236}">
                  <a16:creationId xmlns:a16="http://schemas.microsoft.com/office/drawing/2014/main" id="{C578B8CE-D4EB-484A-A132-A9F7C57E1E1D}"/>
                </a:ext>
              </a:extLst>
            </p:cNvPr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05;p30">
              <a:extLst>
                <a:ext uri="{FF2B5EF4-FFF2-40B4-BE49-F238E27FC236}">
                  <a16:creationId xmlns:a16="http://schemas.microsoft.com/office/drawing/2014/main" id="{D6B7141D-67A0-C440-881A-A821219C6770}"/>
                </a:ext>
              </a:extLst>
            </p:cNvPr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06;p30">
              <a:extLst>
                <a:ext uri="{FF2B5EF4-FFF2-40B4-BE49-F238E27FC236}">
                  <a16:creationId xmlns:a16="http://schemas.microsoft.com/office/drawing/2014/main" id="{BF4A11D2-25E6-C54E-9F3C-62F217650676}"/>
                </a:ext>
              </a:extLst>
            </p:cNvPr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07;p30">
              <a:extLst>
                <a:ext uri="{FF2B5EF4-FFF2-40B4-BE49-F238E27FC236}">
                  <a16:creationId xmlns:a16="http://schemas.microsoft.com/office/drawing/2014/main" id="{E5DB68F8-C487-C845-9733-BEDB5DEF983F}"/>
                </a:ext>
              </a:extLst>
            </p:cNvPr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08;p30">
              <a:extLst>
                <a:ext uri="{FF2B5EF4-FFF2-40B4-BE49-F238E27FC236}">
                  <a16:creationId xmlns:a16="http://schemas.microsoft.com/office/drawing/2014/main" id="{42E6FB18-CF6E-4840-879D-6D25FB9B61CD}"/>
                </a:ext>
              </a:extLst>
            </p:cNvPr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09;p30">
              <a:extLst>
                <a:ext uri="{FF2B5EF4-FFF2-40B4-BE49-F238E27FC236}">
                  <a16:creationId xmlns:a16="http://schemas.microsoft.com/office/drawing/2014/main" id="{C2C120AD-C481-0E4B-A86B-01EEDB682699}"/>
                </a:ext>
              </a:extLst>
            </p:cNvPr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10;p30">
              <a:extLst>
                <a:ext uri="{FF2B5EF4-FFF2-40B4-BE49-F238E27FC236}">
                  <a16:creationId xmlns:a16="http://schemas.microsoft.com/office/drawing/2014/main" id="{3301D5FF-C25D-EF49-B98B-EB4B5F044449}"/>
                </a:ext>
              </a:extLst>
            </p:cNvPr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11;p30">
              <a:extLst>
                <a:ext uri="{FF2B5EF4-FFF2-40B4-BE49-F238E27FC236}">
                  <a16:creationId xmlns:a16="http://schemas.microsoft.com/office/drawing/2014/main" id="{0984A446-466A-A249-A045-5E1B059E4B7F}"/>
                </a:ext>
              </a:extLst>
            </p:cNvPr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12;p30">
              <a:extLst>
                <a:ext uri="{FF2B5EF4-FFF2-40B4-BE49-F238E27FC236}">
                  <a16:creationId xmlns:a16="http://schemas.microsoft.com/office/drawing/2014/main" id="{EF381238-FAE2-1B45-9289-3134A09A858F}"/>
                </a:ext>
              </a:extLst>
            </p:cNvPr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13;p30">
              <a:extLst>
                <a:ext uri="{FF2B5EF4-FFF2-40B4-BE49-F238E27FC236}">
                  <a16:creationId xmlns:a16="http://schemas.microsoft.com/office/drawing/2014/main" id="{91A88E86-EFB4-D745-A181-83C364785569}"/>
                </a:ext>
              </a:extLst>
            </p:cNvPr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14;p30">
              <a:extLst>
                <a:ext uri="{FF2B5EF4-FFF2-40B4-BE49-F238E27FC236}">
                  <a16:creationId xmlns:a16="http://schemas.microsoft.com/office/drawing/2014/main" id="{31FE9100-95D9-374F-92F2-90BB044A9345}"/>
                </a:ext>
              </a:extLst>
            </p:cNvPr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15;p30">
              <a:extLst>
                <a:ext uri="{FF2B5EF4-FFF2-40B4-BE49-F238E27FC236}">
                  <a16:creationId xmlns:a16="http://schemas.microsoft.com/office/drawing/2014/main" id="{F21250DE-F33B-0149-8DB5-F821CA10D6F9}"/>
                </a:ext>
              </a:extLst>
            </p:cNvPr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16;p30">
              <a:extLst>
                <a:ext uri="{FF2B5EF4-FFF2-40B4-BE49-F238E27FC236}">
                  <a16:creationId xmlns:a16="http://schemas.microsoft.com/office/drawing/2014/main" id="{983008AE-5CC1-544F-8574-E6CDCBDFA928}"/>
                </a:ext>
              </a:extLst>
            </p:cNvPr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17;p30">
              <a:extLst>
                <a:ext uri="{FF2B5EF4-FFF2-40B4-BE49-F238E27FC236}">
                  <a16:creationId xmlns:a16="http://schemas.microsoft.com/office/drawing/2014/main" id="{FE70BA88-72ED-934A-83B8-ADA4ACC4A7ED}"/>
                </a:ext>
              </a:extLst>
            </p:cNvPr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18;p30">
              <a:extLst>
                <a:ext uri="{FF2B5EF4-FFF2-40B4-BE49-F238E27FC236}">
                  <a16:creationId xmlns:a16="http://schemas.microsoft.com/office/drawing/2014/main" id="{3AFBDD11-516B-DC47-8C63-3136E233C6C0}"/>
                </a:ext>
              </a:extLst>
            </p:cNvPr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19;p30">
              <a:extLst>
                <a:ext uri="{FF2B5EF4-FFF2-40B4-BE49-F238E27FC236}">
                  <a16:creationId xmlns:a16="http://schemas.microsoft.com/office/drawing/2014/main" id="{8CD010AE-EDFD-CD42-B91F-7194532F3D87}"/>
                </a:ext>
              </a:extLst>
            </p:cNvPr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20;p30">
              <a:extLst>
                <a:ext uri="{FF2B5EF4-FFF2-40B4-BE49-F238E27FC236}">
                  <a16:creationId xmlns:a16="http://schemas.microsoft.com/office/drawing/2014/main" id="{99DCFF92-5984-9844-828D-4176A506B609}"/>
                </a:ext>
              </a:extLst>
            </p:cNvPr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21;p30">
              <a:extLst>
                <a:ext uri="{FF2B5EF4-FFF2-40B4-BE49-F238E27FC236}">
                  <a16:creationId xmlns:a16="http://schemas.microsoft.com/office/drawing/2014/main" id="{4F254B3B-6150-5942-9155-3B5BA149A9F8}"/>
                </a:ext>
              </a:extLst>
            </p:cNvPr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22;p30">
              <a:extLst>
                <a:ext uri="{FF2B5EF4-FFF2-40B4-BE49-F238E27FC236}">
                  <a16:creationId xmlns:a16="http://schemas.microsoft.com/office/drawing/2014/main" id="{57F4C530-10FE-E94C-99FF-46FFB4188847}"/>
                </a:ext>
              </a:extLst>
            </p:cNvPr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23;p30">
              <a:extLst>
                <a:ext uri="{FF2B5EF4-FFF2-40B4-BE49-F238E27FC236}">
                  <a16:creationId xmlns:a16="http://schemas.microsoft.com/office/drawing/2014/main" id="{EEE68C87-1097-C944-8CBE-E6BACC599231}"/>
                </a:ext>
              </a:extLst>
            </p:cNvPr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24;p30">
              <a:extLst>
                <a:ext uri="{FF2B5EF4-FFF2-40B4-BE49-F238E27FC236}">
                  <a16:creationId xmlns:a16="http://schemas.microsoft.com/office/drawing/2014/main" id="{C89ABFAE-6792-1642-9ECC-C23A9D65D985}"/>
                </a:ext>
              </a:extLst>
            </p:cNvPr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25;p30">
              <a:extLst>
                <a:ext uri="{FF2B5EF4-FFF2-40B4-BE49-F238E27FC236}">
                  <a16:creationId xmlns:a16="http://schemas.microsoft.com/office/drawing/2014/main" id="{F61369CE-7C51-2649-8CFF-E1B200B2BBD4}"/>
                </a:ext>
              </a:extLst>
            </p:cNvPr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26;p30">
              <a:extLst>
                <a:ext uri="{FF2B5EF4-FFF2-40B4-BE49-F238E27FC236}">
                  <a16:creationId xmlns:a16="http://schemas.microsoft.com/office/drawing/2014/main" id="{D06F4D4D-E5EC-AC4D-96FD-210F077C2159}"/>
                </a:ext>
              </a:extLst>
            </p:cNvPr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27;p30">
              <a:extLst>
                <a:ext uri="{FF2B5EF4-FFF2-40B4-BE49-F238E27FC236}">
                  <a16:creationId xmlns:a16="http://schemas.microsoft.com/office/drawing/2014/main" id="{2C6490DB-BAB1-5F49-9645-4614E305D9D5}"/>
                </a:ext>
              </a:extLst>
            </p:cNvPr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28;p30">
              <a:extLst>
                <a:ext uri="{FF2B5EF4-FFF2-40B4-BE49-F238E27FC236}">
                  <a16:creationId xmlns:a16="http://schemas.microsoft.com/office/drawing/2014/main" id="{807C1744-0ADF-A040-96F1-659ED257E5A3}"/>
                </a:ext>
              </a:extLst>
            </p:cNvPr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29;p30">
              <a:extLst>
                <a:ext uri="{FF2B5EF4-FFF2-40B4-BE49-F238E27FC236}">
                  <a16:creationId xmlns:a16="http://schemas.microsoft.com/office/drawing/2014/main" id="{9B81B435-4C93-794A-BFCD-1B7C4999BDAB}"/>
                </a:ext>
              </a:extLst>
            </p:cNvPr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30;p30">
              <a:extLst>
                <a:ext uri="{FF2B5EF4-FFF2-40B4-BE49-F238E27FC236}">
                  <a16:creationId xmlns:a16="http://schemas.microsoft.com/office/drawing/2014/main" id="{BF2F2682-7D2B-604E-A7AB-17D92EEBCF5D}"/>
                </a:ext>
              </a:extLst>
            </p:cNvPr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31;p30">
              <a:extLst>
                <a:ext uri="{FF2B5EF4-FFF2-40B4-BE49-F238E27FC236}">
                  <a16:creationId xmlns:a16="http://schemas.microsoft.com/office/drawing/2014/main" id="{E35E430E-C09C-2C44-85F3-54DD5D389730}"/>
                </a:ext>
              </a:extLst>
            </p:cNvPr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32;p30">
              <a:extLst>
                <a:ext uri="{FF2B5EF4-FFF2-40B4-BE49-F238E27FC236}">
                  <a16:creationId xmlns:a16="http://schemas.microsoft.com/office/drawing/2014/main" id="{7C345C71-4795-9041-8ABB-724BCF612714}"/>
                </a:ext>
              </a:extLst>
            </p:cNvPr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33;p30">
              <a:extLst>
                <a:ext uri="{FF2B5EF4-FFF2-40B4-BE49-F238E27FC236}">
                  <a16:creationId xmlns:a16="http://schemas.microsoft.com/office/drawing/2014/main" id="{EF572488-99F3-814E-B989-6F4A35051501}"/>
                </a:ext>
              </a:extLst>
            </p:cNvPr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34;p30">
              <a:extLst>
                <a:ext uri="{FF2B5EF4-FFF2-40B4-BE49-F238E27FC236}">
                  <a16:creationId xmlns:a16="http://schemas.microsoft.com/office/drawing/2014/main" id="{6B99446D-CB64-6340-BE00-921157D9644C}"/>
                </a:ext>
              </a:extLst>
            </p:cNvPr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35;p30">
              <a:extLst>
                <a:ext uri="{FF2B5EF4-FFF2-40B4-BE49-F238E27FC236}">
                  <a16:creationId xmlns:a16="http://schemas.microsoft.com/office/drawing/2014/main" id="{8660F846-1D4F-1949-82CD-9BDF0BE48486}"/>
                </a:ext>
              </a:extLst>
            </p:cNvPr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36;p30">
              <a:extLst>
                <a:ext uri="{FF2B5EF4-FFF2-40B4-BE49-F238E27FC236}">
                  <a16:creationId xmlns:a16="http://schemas.microsoft.com/office/drawing/2014/main" id="{133F4BA9-F364-DD4F-94B6-46721C86BC70}"/>
                </a:ext>
              </a:extLst>
            </p:cNvPr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37;p30">
              <a:extLst>
                <a:ext uri="{FF2B5EF4-FFF2-40B4-BE49-F238E27FC236}">
                  <a16:creationId xmlns:a16="http://schemas.microsoft.com/office/drawing/2014/main" id="{B4C30B29-C484-FB45-ABAC-D8F3345ED8CE}"/>
                </a:ext>
              </a:extLst>
            </p:cNvPr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38;p30">
              <a:extLst>
                <a:ext uri="{FF2B5EF4-FFF2-40B4-BE49-F238E27FC236}">
                  <a16:creationId xmlns:a16="http://schemas.microsoft.com/office/drawing/2014/main" id="{699D12FD-E0C2-8B4B-BB4D-5191B0AF2148}"/>
                </a:ext>
              </a:extLst>
            </p:cNvPr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39;p30">
              <a:extLst>
                <a:ext uri="{FF2B5EF4-FFF2-40B4-BE49-F238E27FC236}">
                  <a16:creationId xmlns:a16="http://schemas.microsoft.com/office/drawing/2014/main" id="{CE89E2E9-9C84-0A4D-B911-574B787691AA}"/>
                </a:ext>
              </a:extLst>
            </p:cNvPr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40;p30">
              <a:extLst>
                <a:ext uri="{FF2B5EF4-FFF2-40B4-BE49-F238E27FC236}">
                  <a16:creationId xmlns:a16="http://schemas.microsoft.com/office/drawing/2014/main" id="{AD5D7DF5-F074-DA4E-944D-60277B933F78}"/>
                </a:ext>
              </a:extLst>
            </p:cNvPr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41;p30">
              <a:extLst>
                <a:ext uri="{FF2B5EF4-FFF2-40B4-BE49-F238E27FC236}">
                  <a16:creationId xmlns:a16="http://schemas.microsoft.com/office/drawing/2014/main" id="{8924242D-3291-3342-A0EB-AD140CB6B080}"/>
                </a:ext>
              </a:extLst>
            </p:cNvPr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42;p30">
              <a:extLst>
                <a:ext uri="{FF2B5EF4-FFF2-40B4-BE49-F238E27FC236}">
                  <a16:creationId xmlns:a16="http://schemas.microsoft.com/office/drawing/2014/main" id="{E1B08C07-736C-AB46-BCBA-2C189D89AC3F}"/>
                </a:ext>
              </a:extLst>
            </p:cNvPr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43;p30">
              <a:extLst>
                <a:ext uri="{FF2B5EF4-FFF2-40B4-BE49-F238E27FC236}">
                  <a16:creationId xmlns:a16="http://schemas.microsoft.com/office/drawing/2014/main" id="{59320DDF-6C0F-9747-AFB8-5F5F51160D42}"/>
                </a:ext>
              </a:extLst>
            </p:cNvPr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" name="Google Shape;444;p30">
              <a:extLst>
                <a:ext uri="{FF2B5EF4-FFF2-40B4-BE49-F238E27FC236}">
                  <a16:creationId xmlns:a16="http://schemas.microsoft.com/office/drawing/2014/main" id="{E06E8E2D-D035-AB48-8B72-0468D22D5D2A}"/>
                </a:ext>
              </a:extLst>
            </p:cNvPr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45;p30">
              <a:extLst>
                <a:ext uri="{FF2B5EF4-FFF2-40B4-BE49-F238E27FC236}">
                  <a16:creationId xmlns:a16="http://schemas.microsoft.com/office/drawing/2014/main" id="{030C5F7A-00E8-8C41-894A-8AFF8A4C11B5}"/>
                </a:ext>
              </a:extLst>
            </p:cNvPr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46;p30">
              <a:extLst>
                <a:ext uri="{FF2B5EF4-FFF2-40B4-BE49-F238E27FC236}">
                  <a16:creationId xmlns:a16="http://schemas.microsoft.com/office/drawing/2014/main" id="{9FB8CB79-A823-0E4F-9F6C-02E4E9174664}"/>
                </a:ext>
              </a:extLst>
            </p:cNvPr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47;p30">
              <a:extLst>
                <a:ext uri="{FF2B5EF4-FFF2-40B4-BE49-F238E27FC236}">
                  <a16:creationId xmlns:a16="http://schemas.microsoft.com/office/drawing/2014/main" id="{26C101A1-3F48-2E43-8087-6E13BC5D6899}"/>
                </a:ext>
              </a:extLst>
            </p:cNvPr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48;p30">
              <a:extLst>
                <a:ext uri="{FF2B5EF4-FFF2-40B4-BE49-F238E27FC236}">
                  <a16:creationId xmlns:a16="http://schemas.microsoft.com/office/drawing/2014/main" id="{06918141-613C-264F-849F-5997944628AF}"/>
                </a:ext>
              </a:extLst>
            </p:cNvPr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49;p30">
              <a:extLst>
                <a:ext uri="{FF2B5EF4-FFF2-40B4-BE49-F238E27FC236}">
                  <a16:creationId xmlns:a16="http://schemas.microsoft.com/office/drawing/2014/main" id="{9C09CD0F-5B91-0041-B486-26F7318C0462}"/>
                </a:ext>
              </a:extLst>
            </p:cNvPr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50;p30">
              <a:extLst>
                <a:ext uri="{FF2B5EF4-FFF2-40B4-BE49-F238E27FC236}">
                  <a16:creationId xmlns:a16="http://schemas.microsoft.com/office/drawing/2014/main" id="{437CC5D6-37E1-1B49-AB7D-C7DE47027152}"/>
                </a:ext>
              </a:extLst>
            </p:cNvPr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51;p30">
              <a:extLst>
                <a:ext uri="{FF2B5EF4-FFF2-40B4-BE49-F238E27FC236}">
                  <a16:creationId xmlns:a16="http://schemas.microsoft.com/office/drawing/2014/main" id="{8DE9227C-C5C2-8845-ABA7-CE193093225B}"/>
                </a:ext>
              </a:extLst>
            </p:cNvPr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52;p30">
              <a:extLst>
                <a:ext uri="{FF2B5EF4-FFF2-40B4-BE49-F238E27FC236}">
                  <a16:creationId xmlns:a16="http://schemas.microsoft.com/office/drawing/2014/main" id="{5748D9A7-D1F0-4944-9D56-B93F588B22C5}"/>
                </a:ext>
              </a:extLst>
            </p:cNvPr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53;p30">
              <a:extLst>
                <a:ext uri="{FF2B5EF4-FFF2-40B4-BE49-F238E27FC236}">
                  <a16:creationId xmlns:a16="http://schemas.microsoft.com/office/drawing/2014/main" id="{03CE10B4-58F0-DC4B-9329-F2FC366A6417}"/>
                </a:ext>
              </a:extLst>
            </p:cNvPr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54;p30">
              <a:extLst>
                <a:ext uri="{FF2B5EF4-FFF2-40B4-BE49-F238E27FC236}">
                  <a16:creationId xmlns:a16="http://schemas.microsoft.com/office/drawing/2014/main" id="{B544F239-7A4D-9A41-9E1B-6BCD5588678D}"/>
                </a:ext>
              </a:extLst>
            </p:cNvPr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55;p30">
              <a:extLst>
                <a:ext uri="{FF2B5EF4-FFF2-40B4-BE49-F238E27FC236}">
                  <a16:creationId xmlns:a16="http://schemas.microsoft.com/office/drawing/2014/main" id="{551B127D-DF45-0C48-BCD2-5C7BCC2A9E47}"/>
                </a:ext>
              </a:extLst>
            </p:cNvPr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56;p30">
              <a:extLst>
                <a:ext uri="{FF2B5EF4-FFF2-40B4-BE49-F238E27FC236}">
                  <a16:creationId xmlns:a16="http://schemas.microsoft.com/office/drawing/2014/main" id="{0B35A923-0F07-BC46-AD59-B98D0B5BC3EB}"/>
                </a:ext>
              </a:extLst>
            </p:cNvPr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57;p30">
              <a:extLst>
                <a:ext uri="{FF2B5EF4-FFF2-40B4-BE49-F238E27FC236}">
                  <a16:creationId xmlns:a16="http://schemas.microsoft.com/office/drawing/2014/main" id="{FC67F620-9339-6A4A-9568-09DF1B0477DE}"/>
                </a:ext>
              </a:extLst>
            </p:cNvPr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58;p30">
              <a:extLst>
                <a:ext uri="{FF2B5EF4-FFF2-40B4-BE49-F238E27FC236}">
                  <a16:creationId xmlns:a16="http://schemas.microsoft.com/office/drawing/2014/main" id="{49B4C748-9928-ED4B-833A-6C4FD175903A}"/>
                </a:ext>
              </a:extLst>
            </p:cNvPr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59;p30">
              <a:extLst>
                <a:ext uri="{FF2B5EF4-FFF2-40B4-BE49-F238E27FC236}">
                  <a16:creationId xmlns:a16="http://schemas.microsoft.com/office/drawing/2014/main" id="{95BDFA43-233F-F342-97F6-88A83CF179DE}"/>
                </a:ext>
              </a:extLst>
            </p:cNvPr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7783;p57">
            <a:extLst>
              <a:ext uri="{FF2B5EF4-FFF2-40B4-BE49-F238E27FC236}">
                <a16:creationId xmlns:a16="http://schemas.microsoft.com/office/drawing/2014/main" id="{17C01EC2-2D54-854F-AC7F-96D205129CBD}"/>
              </a:ext>
            </a:extLst>
          </p:cNvPr>
          <p:cNvSpPr/>
          <p:nvPr/>
        </p:nvSpPr>
        <p:spPr>
          <a:xfrm rot="-487701">
            <a:off x="560658" y="441100"/>
            <a:ext cx="1204183" cy="1107952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1853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9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9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9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9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9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9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9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9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9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9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24" grpId="0"/>
      <p:bldP spid="9125" grpId="0"/>
      <p:bldP spid="9126" grpId="0"/>
      <p:bldP spid="9127" grpId="0"/>
      <p:bldP spid="9129" grpId="0" animBg="1"/>
      <p:bldP spid="9130" grpId="0" animBg="1"/>
      <p:bldP spid="9131" grpId="0" animBg="1"/>
      <p:bldP spid="9141" grpId="0"/>
      <p:bldP spid="9142" grpId="0"/>
      <p:bldP spid="9143" grpId="0"/>
      <p:bldP spid="9144" grpId="0"/>
      <p:bldP spid="914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3225" y="341115"/>
            <a:ext cx="3172975" cy="609861"/>
          </a:xfrm>
        </p:spPr>
        <p:txBody>
          <a:bodyPr/>
          <a:lstStyle/>
          <a:p>
            <a:r>
              <a:rPr lang="hy-AM" dirty="0"/>
              <a:t>Մտագրոհ</a:t>
            </a:r>
            <a:endParaRPr lang="en-US" dirty="0"/>
          </a:p>
        </p:txBody>
      </p:sp>
      <p:sp>
        <p:nvSpPr>
          <p:cNvPr id="5" name="Google Shape;17783;p57">
            <a:extLst>
              <a:ext uri="{FF2B5EF4-FFF2-40B4-BE49-F238E27FC236}">
                <a16:creationId xmlns:a16="http://schemas.microsoft.com/office/drawing/2014/main" id="{2BB005B8-5419-CF4B-A788-0E0BE5CC4B87}"/>
              </a:ext>
            </a:extLst>
          </p:cNvPr>
          <p:cNvSpPr/>
          <p:nvPr/>
        </p:nvSpPr>
        <p:spPr>
          <a:xfrm rot="-487701" flipH="1">
            <a:off x="7286115" y="1169788"/>
            <a:ext cx="1178223" cy="2119937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7B13F53-2EE2-474E-998A-69E7AF0028FF}"/>
              </a:ext>
            </a:extLst>
          </p:cNvPr>
          <p:cNvSpPr/>
          <p:nvPr/>
        </p:nvSpPr>
        <p:spPr>
          <a:xfrm>
            <a:off x="713225" y="1197863"/>
            <a:ext cx="6020950" cy="41242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y-AM" sz="2000" dirty="0">
                <a:latin typeface="WeblySleek UI Light" panose="020B0502040204020203" pitchFamily="34" charset="0"/>
                <a:ea typeface="Calibri" panose="020F0502020204030204" pitchFamily="34" charset="0"/>
                <a:cs typeface="Calibri Light" panose="020F0302020204030204" pitchFamily="34" charset="0"/>
              </a:rPr>
              <a:t>Մեկնաբանել պոեմի վերնագիրը՝ ներկայացնելով ձեր դատողությունը ներքոբերյալ ձևակերպումներից մեկի վերաբերյալ՝</a:t>
            </a:r>
            <a:br>
              <a:rPr lang="hy-AM" sz="2000" dirty="0">
                <a:latin typeface="WeblySleek UI Light" panose="020B0502040204020203" pitchFamily="34" charset="0"/>
                <a:ea typeface="Calibri" panose="020F0502020204030204" pitchFamily="34" charset="0"/>
                <a:cs typeface="Calibri Light" panose="020F0302020204030204" pitchFamily="34" charset="0"/>
              </a:rPr>
            </a:br>
            <a:br>
              <a:rPr lang="en-US" sz="2000" i="1" dirty="0">
                <a:latin typeface="Calibri Light" panose="020F0302020204030204" pitchFamily="34" charset="0"/>
                <a:ea typeface="Calibri" panose="020F0502020204030204" pitchFamily="34" charset="0"/>
                <a:cs typeface="Calibri Light" panose="020F0302020204030204" pitchFamily="34" charset="0"/>
              </a:rPr>
            </a:br>
            <a:r>
              <a:rPr lang="hy-AM" sz="2000" i="1" dirty="0">
                <a:latin typeface="WeblySleek UI Light" panose="020B0502040204020203" pitchFamily="34" charset="0"/>
                <a:ea typeface="Calibri" panose="020F0502020204030204" pitchFamily="34" charset="0"/>
                <a:cs typeface="Calibri Light" panose="020F0302020204030204" pitchFamily="34" charset="0"/>
              </a:rPr>
              <a:t>ա</a:t>
            </a:r>
            <a:r>
              <a:rPr lang="hy-AM" sz="2000" i="1" dirty="0">
                <a:latin typeface="Times New Roman" panose="02020603050405020304" pitchFamily="18" charset="0"/>
                <a:ea typeface="MS Gothic" panose="020B0609070205080204" pitchFamily="49" charset="-128"/>
                <a:cs typeface="Calibri Light" panose="020F0302020204030204" pitchFamily="34" charset="0"/>
              </a:rPr>
              <a:t>․ </a:t>
            </a:r>
            <a:r>
              <a:rPr lang="hy-AM" sz="2000" i="1" dirty="0">
                <a:latin typeface="WeblySleek UI Light" panose="020B0502040204020203" pitchFamily="34" charset="0"/>
                <a:ea typeface="MS Gothic" panose="020B0609070205080204" pitchFamily="49" charset="-128"/>
                <a:cs typeface="Calibri Light" panose="020F0302020204030204" pitchFamily="34" charset="0"/>
              </a:rPr>
              <a:t>մեկնաբանել որպես գեղարվեստական հնարք՝ կիրառված հեղինակի կողմից</a:t>
            </a:r>
            <a:br>
              <a:rPr lang="en-US" sz="2000" i="1" dirty="0">
                <a:latin typeface="Calibri Light" panose="020F0302020204030204" pitchFamily="34" charset="0"/>
                <a:ea typeface="Calibri" panose="020F0502020204030204" pitchFamily="34" charset="0"/>
                <a:cs typeface="Calibri Light" panose="020F0302020204030204" pitchFamily="34" charset="0"/>
              </a:rPr>
            </a:br>
            <a:r>
              <a:rPr lang="hy-AM" sz="2000" i="1" dirty="0">
                <a:latin typeface="WeblySleek UI Light" panose="020B0502040204020203" pitchFamily="34" charset="0"/>
                <a:ea typeface="MS Gothic" panose="020B0609070205080204" pitchFamily="49" charset="-128"/>
                <a:cs typeface="Calibri Light" panose="020F0302020204030204" pitchFamily="34" charset="0"/>
              </a:rPr>
              <a:t>բ</a:t>
            </a:r>
            <a:r>
              <a:rPr lang="hy-AM" sz="2000" i="1" dirty="0">
                <a:latin typeface="Times New Roman" panose="02020603050405020304" pitchFamily="18" charset="0"/>
                <a:ea typeface="MS Gothic" panose="020B0609070205080204" pitchFamily="49" charset="-128"/>
                <a:cs typeface="Calibri Light" panose="020F0302020204030204" pitchFamily="34" charset="0"/>
              </a:rPr>
              <a:t>․</a:t>
            </a:r>
            <a:r>
              <a:rPr lang="hy-AM" sz="2000" i="1" dirty="0">
                <a:latin typeface="WeblySleek UI Light" panose="020B0502040204020203" pitchFamily="34" charset="0"/>
                <a:ea typeface="MS Gothic" panose="020B0609070205080204" pitchFamily="49" charset="-128"/>
                <a:cs typeface="Calibri Light" panose="020F0302020204030204" pitchFamily="34" charset="0"/>
              </a:rPr>
              <a:t>մեկնաբանել գաղափարական բովանդակության համատեքստում</a:t>
            </a:r>
            <a:br>
              <a:rPr lang="en-US" sz="2000" i="1" dirty="0">
                <a:latin typeface="Calibri Light" panose="020F0302020204030204" pitchFamily="34" charset="0"/>
                <a:ea typeface="Calibri" panose="020F0502020204030204" pitchFamily="34" charset="0"/>
                <a:cs typeface="Calibri Light" panose="020F0302020204030204" pitchFamily="34" charset="0"/>
              </a:rPr>
            </a:br>
            <a:r>
              <a:rPr lang="hy-AM" sz="2000" i="1" dirty="0">
                <a:latin typeface="WeblySleek UI Light" panose="020B0502040204020203" pitchFamily="34" charset="0"/>
                <a:ea typeface="MS Gothic" panose="020B0609070205080204" pitchFamily="49" charset="-128"/>
                <a:cs typeface="Calibri Light" panose="020F0302020204030204" pitchFamily="34" charset="0"/>
              </a:rPr>
              <a:t>գ</a:t>
            </a:r>
            <a:r>
              <a:rPr lang="hy-AM" sz="2000" i="1" dirty="0">
                <a:latin typeface="Times New Roman" panose="02020603050405020304" pitchFamily="18" charset="0"/>
                <a:ea typeface="MS Gothic" panose="020B0609070205080204" pitchFamily="49" charset="-128"/>
                <a:cs typeface="Calibri Light" panose="020F0302020204030204" pitchFamily="34" charset="0"/>
              </a:rPr>
              <a:t>․</a:t>
            </a:r>
            <a:r>
              <a:rPr lang="hy-AM" sz="2000" i="1" dirty="0">
                <a:latin typeface="WeblySleek UI Light" panose="020B0502040204020203" pitchFamily="34" charset="0"/>
                <a:ea typeface="MS Gothic" panose="020B0609070205080204" pitchFamily="49" charset="-128"/>
                <a:cs typeface="Calibri Light" panose="020F0302020204030204" pitchFamily="34" charset="0"/>
              </a:rPr>
              <a:t>մեկնաբանել բառի իմաստաբանական դաշտում</a:t>
            </a:r>
          </a:p>
          <a:p>
            <a:endParaRPr lang="hy-AM" sz="2000" i="1" dirty="0">
              <a:latin typeface="WeblySleek UI Light" panose="020B0502040204020203" pitchFamily="34" charset="0"/>
              <a:ea typeface="MS Gothic" panose="020B0609070205080204" pitchFamily="49" charset="-128"/>
              <a:cs typeface="Calibri" panose="020F0502020204030204" pitchFamily="34" charset="0"/>
            </a:endParaRPr>
          </a:p>
          <a:p>
            <a:endParaRPr lang="hy-AM" sz="2000" i="1" dirty="0">
              <a:latin typeface="WeblySleek UI Light" panose="020B0502040204020203" pitchFamily="34" charset="0"/>
              <a:ea typeface="MS Gothic" panose="020B0609070205080204" pitchFamily="49" charset="-128"/>
              <a:cs typeface="Calibri" panose="020F0502020204030204" pitchFamily="34" charset="0"/>
            </a:endParaRPr>
          </a:p>
          <a:p>
            <a:endParaRPr lang="hy-AM" i="1" dirty="0">
              <a:latin typeface="WeblySleek UI Light" panose="020B0502040204020203" pitchFamily="34" charset="0"/>
              <a:ea typeface="MS Gothic" panose="020B0609070205080204" pitchFamily="49" charset="-128"/>
              <a:cs typeface="Calibri" panose="020F0502020204030204" pitchFamily="34" charset="0"/>
            </a:endParaRPr>
          </a:p>
          <a:p>
            <a:br>
              <a:rPr lang="en-US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endParaRPr lang="en-AM" dirty="0"/>
          </a:p>
        </p:txBody>
      </p:sp>
    </p:spTree>
    <p:extLst>
      <p:ext uri="{BB962C8B-B14F-4D97-AF65-F5344CB8AC3E}">
        <p14:creationId xmlns:p14="http://schemas.microsoft.com/office/powerpoint/2010/main" val="37604667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2" name="Google Shape;8692;p34"/>
          <p:cNvSpPr txBox="1">
            <a:spLocks noGrp="1"/>
          </p:cNvSpPr>
          <p:nvPr>
            <p:ph type="title"/>
          </p:nvPr>
        </p:nvSpPr>
        <p:spPr>
          <a:xfrm>
            <a:off x="740499" y="1426781"/>
            <a:ext cx="4984533" cy="260906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hy-AM" sz="2800" dirty="0">
                <a:latin typeface="+mj-lt"/>
              </a:rPr>
              <a:t>    </a:t>
            </a:r>
            <a:r>
              <a:rPr lang="hy-AM" sz="2400" dirty="0">
                <a:latin typeface="+mj-lt"/>
              </a:rPr>
              <a:t>«Կերպարային քարտ» </a:t>
            </a:r>
            <a:br>
              <a:rPr lang="hy-AM" sz="2400" dirty="0">
                <a:latin typeface="+mj-lt"/>
              </a:rPr>
            </a:br>
            <a:r>
              <a:rPr lang="hy-AM" sz="2400" dirty="0">
                <a:latin typeface="+mj-lt"/>
              </a:rPr>
              <a:t>       </a:t>
            </a:r>
            <a:r>
              <a:rPr lang="hy-AM" sz="2400" dirty="0"/>
              <a:t>մեթոդի նկարագիր</a:t>
            </a:r>
            <a:endParaRPr sz="2400" dirty="0">
              <a:latin typeface="+mj-lt"/>
            </a:endParaRPr>
          </a:p>
        </p:txBody>
      </p:sp>
      <p:grpSp>
        <p:nvGrpSpPr>
          <p:cNvPr id="8693" name="Google Shape;8693;p34"/>
          <p:cNvGrpSpPr/>
          <p:nvPr/>
        </p:nvGrpSpPr>
        <p:grpSpPr>
          <a:xfrm>
            <a:off x="5725033" y="1040479"/>
            <a:ext cx="2319576" cy="2514864"/>
            <a:chOff x="3779925" y="1751900"/>
            <a:chExt cx="1395150" cy="1512700"/>
          </a:xfrm>
        </p:grpSpPr>
        <p:sp>
          <p:nvSpPr>
            <p:cNvPr id="8694" name="Google Shape;8694;p34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3" name="Google Shape;8733;p34"/>
          <p:cNvSpPr/>
          <p:nvPr/>
        </p:nvSpPr>
        <p:spPr>
          <a:xfrm>
            <a:off x="713233" y="4130599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F82376-ECF2-FA45-AABA-E4E843A21E8D}"/>
              </a:ext>
            </a:extLst>
          </p:cNvPr>
          <p:cNvSpPr txBox="1"/>
          <p:nvPr/>
        </p:nvSpPr>
        <p:spPr>
          <a:xfrm>
            <a:off x="1389888" y="813816"/>
            <a:ext cx="34472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sz="3200" dirty="0"/>
              <a:t>Դասի ընթացք</a:t>
            </a:r>
            <a:endParaRPr lang="en-AM" sz="3200" dirty="0"/>
          </a:p>
        </p:txBody>
      </p:sp>
    </p:spTree>
    <p:extLst>
      <p:ext uri="{BB962C8B-B14F-4D97-AF65-F5344CB8AC3E}">
        <p14:creationId xmlns:p14="http://schemas.microsoft.com/office/powerpoint/2010/main" val="222468690"/>
      </p:ext>
    </p:extLst>
  </p:cSld>
  <p:clrMapOvr>
    <a:masterClrMapping/>
  </p:clrMapOvr>
  <p:transition spd="slow">
    <p:wip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2" name="Google Shape;8692;p34"/>
          <p:cNvSpPr txBox="1">
            <a:spLocks noGrp="1"/>
          </p:cNvSpPr>
          <p:nvPr>
            <p:ph type="title"/>
          </p:nvPr>
        </p:nvSpPr>
        <p:spPr>
          <a:xfrm>
            <a:off x="310897" y="806684"/>
            <a:ext cx="5325728" cy="346276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hy-AM" sz="2800" dirty="0">
                <a:latin typeface="+mj-lt"/>
              </a:rPr>
              <a:t>    </a:t>
            </a:r>
            <a:br>
              <a:rPr lang="hy-AM" sz="2800" dirty="0">
                <a:latin typeface="+mj-lt"/>
              </a:rPr>
            </a:br>
            <a:b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hy-AM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Դասի </a:t>
            </a:r>
            <a:r>
              <a:rPr lang="hy-AM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ամփոփումը կատարվում է</a:t>
            </a:r>
            <a:r>
              <a:rPr lang="hy-AM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ա</a:t>
            </a:r>
            <a:r>
              <a:rPr lang="hy-AM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ռցանց գործիքի կիրառմամբ։ </a:t>
            </a:r>
            <a:br>
              <a:rPr lang="hy-AM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hy-AM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Ի՞նչ է տալիս այն ուսուցչին.</a:t>
            </a:r>
            <a:br>
              <a:rPr lang="hy-AM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hy-AM" sz="1800" dirty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Նախ՝ </a:t>
            </a:r>
            <a:r>
              <a:rPr lang="hy-AM" sz="1800" dirty="0"/>
              <a:t>ուսուցիչը կատարում է ձևավորող գնահատում՝ պարզելու համար, թե մատուցվող նյութը ինչպես և ինչ չափով աշակերտները յուրացրին։ </a:t>
            </a:r>
            <a:br>
              <a:rPr lang="hy-AM" sz="1800" dirty="0"/>
            </a:br>
            <a:r>
              <a:rPr lang="hy-AM" sz="1800" dirty="0">
                <a:solidFill>
                  <a:schemeClr val="accent3">
                    <a:lumMod val="75000"/>
                  </a:schemeClr>
                </a:solidFill>
              </a:rPr>
              <a:t>Երկրորդ</a:t>
            </a:r>
            <a:r>
              <a:rPr lang="hy-AM" sz="1800" dirty="0"/>
              <a:t>՝ այն ուսուցչի համար հիմք է նախապատրաստում՝ որոշելու, թե հաջորդ դասին ինչ պետք է անի ինքը՝ աշակերտին առաջ մղելու համար։</a:t>
            </a:r>
            <a:br>
              <a:rPr lang="en-AM" sz="1800" dirty="0"/>
            </a:br>
            <a:b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endParaRPr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693" name="Google Shape;8693;p34"/>
          <p:cNvGrpSpPr/>
          <p:nvPr/>
        </p:nvGrpSpPr>
        <p:grpSpPr>
          <a:xfrm>
            <a:off x="5725033" y="1040479"/>
            <a:ext cx="2319576" cy="2514864"/>
            <a:chOff x="3779925" y="1751900"/>
            <a:chExt cx="1395150" cy="1512700"/>
          </a:xfrm>
        </p:grpSpPr>
        <p:sp>
          <p:nvSpPr>
            <p:cNvPr id="8694" name="Google Shape;8694;p34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3" name="Google Shape;8733;p34"/>
          <p:cNvSpPr/>
          <p:nvPr/>
        </p:nvSpPr>
        <p:spPr>
          <a:xfrm>
            <a:off x="713233" y="4130599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8AE361E-04DA-464F-BB12-84A5047A6E75}"/>
              </a:ext>
            </a:extLst>
          </p:cNvPr>
          <p:cNvSpPr txBox="1"/>
          <p:nvPr/>
        </p:nvSpPr>
        <p:spPr>
          <a:xfrm>
            <a:off x="713233" y="283464"/>
            <a:ext cx="22494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sz="2800" dirty="0"/>
              <a:t>Ելքի տոմս</a:t>
            </a:r>
            <a:endParaRPr lang="en-AM" sz="2800" dirty="0"/>
          </a:p>
        </p:txBody>
      </p:sp>
    </p:spTree>
    <p:extLst>
      <p:ext uri="{BB962C8B-B14F-4D97-AF65-F5344CB8AC3E}">
        <p14:creationId xmlns:p14="http://schemas.microsoft.com/office/powerpoint/2010/main" val="74114758"/>
      </p:ext>
    </p:extLst>
  </p:cSld>
  <p:clrMapOvr>
    <a:masterClrMapping/>
  </p:clrMapOvr>
  <p:transition spd="slow">
    <p:wip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AF67DC1-043D-B147-991C-4A33239004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8936282"/>
              </p:ext>
            </p:extLst>
          </p:nvPr>
        </p:nvGraphicFramePr>
        <p:xfrm>
          <a:off x="1345222" y="989583"/>
          <a:ext cx="6400800" cy="3696717"/>
        </p:xfrm>
        <a:graphic>
          <a:graphicData uri="http://schemas.openxmlformats.org/drawingml/2006/table">
            <a:tbl>
              <a:tblPr firstRow="1" firstCol="1" bandRow="1">
                <a:tableStyleId>{79930F6D-80C9-4A09-A4C0-072A0E88EDD1}</a:tableStyleId>
              </a:tblPr>
              <a:tblGrid>
                <a:gridCol w="6400800">
                  <a:extLst>
                    <a:ext uri="{9D8B030D-6E8A-4147-A177-3AD203B41FA5}">
                      <a16:colId xmlns:a16="http://schemas.microsoft.com/office/drawing/2014/main" val="2378377809"/>
                    </a:ext>
                  </a:extLst>
                </a:gridCol>
              </a:tblGrid>
              <a:tr h="3696717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1400" dirty="0">
                          <a:effectLst/>
                        </a:rPr>
                        <a:t>                           </a:t>
                      </a:r>
                      <a:r>
                        <a:rPr lang="hy-AM" sz="1400" b="1" dirty="0">
                          <a:solidFill>
                            <a:schemeClr val="bg2">
                              <a:lumMod val="75000"/>
                            </a:schemeClr>
                          </a:solidFill>
                          <a:effectLst/>
                        </a:rPr>
                        <a:t>ԵԼՔԻ ՏՈՄՍ                                                 ԵԼՔԻ ՏՈՄՍ</a:t>
                      </a:r>
                      <a:r>
                        <a:rPr lang="hy-AM" sz="1400" b="1" dirty="0">
                          <a:solidFill>
                            <a:schemeClr val="tx1"/>
                          </a:solidFill>
                          <a:effectLst/>
                        </a:rPr>
                        <a:t>                                   </a:t>
                      </a:r>
                      <a:endParaRPr lang="en-AM" sz="1400" b="1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1100" dirty="0">
                          <a:effectLst/>
                        </a:rPr>
                        <a:t> </a:t>
                      </a:r>
                      <a:r>
                        <a:rPr lang="hy-AM" sz="900" dirty="0">
                          <a:effectLst/>
                        </a:rPr>
                        <a:t>                  </a:t>
                      </a:r>
                      <a:r>
                        <a:rPr lang="hy-AM" sz="1400" dirty="0">
                          <a:effectLst/>
                        </a:rPr>
                        <a:t>«Հարճը» պոեմի կերպարները</a:t>
                      </a:r>
                      <a:r>
                        <a:rPr lang="en-AM" sz="1400" dirty="0">
                          <a:effectLst/>
                        </a:rPr>
                        <a:t> </a:t>
                      </a:r>
                      <a:r>
                        <a:rPr lang="hy-AM" sz="1400" dirty="0">
                          <a:effectLst/>
                        </a:rPr>
                        <a:t> </a:t>
                      </a:r>
                      <a:endParaRPr lang="en-AM" sz="1400" dirty="0">
                        <a:effectLst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900" dirty="0">
                          <a:effectLst/>
                        </a:rPr>
                        <a:t> </a:t>
                      </a:r>
                      <a:endParaRPr lang="en-AM" sz="900" dirty="0">
                        <a:effectLst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900" dirty="0">
                          <a:effectLst/>
                        </a:rPr>
                        <a:t> </a:t>
                      </a:r>
                      <a:r>
                        <a:rPr lang="en-US" sz="1200" dirty="0">
                          <a:effectLst/>
                        </a:rPr>
                        <a:t>1-</a:t>
                      </a:r>
                      <a:r>
                        <a:rPr lang="hy-AM" sz="1200" dirty="0">
                          <a:effectLst/>
                        </a:rPr>
                        <a:t>ից </a:t>
                      </a:r>
                      <a:r>
                        <a:rPr lang="en-US" sz="1200" dirty="0">
                          <a:effectLst/>
                        </a:rPr>
                        <a:t>10 </a:t>
                      </a:r>
                      <a:r>
                        <a:rPr lang="hy-AM" sz="1200" dirty="0">
                          <a:effectLst/>
                        </a:rPr>
                        <a:t>սանդղակով գնահատի</a:t>
                      </a:r>
                      <a:r>
                        <a:rPr lang="hy-AM" sz="12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/>
                          <a:cs typeface="Arial"/>
                          <a:sym typeface="Arial"/>
                        </a:rPr>
                        <a:t>՛</a:t>
                      </a:r>
                      <a:r>
                        <a:rPr lang="hy-AM" sz="1200" dirty="0">
                          <a:effectLst/>
                        </a:rPr>
                        <a:t>ր այս դասին քո յուրացրածը։</a:t>
                      </a:r>
                      <a:endParaRPr lang="en-AM" sz="1200" dirty="0">
                        <a:effectLst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900" dirty="0">
                          <a:effectLst/>
                        </a:rPr>
                        <a:t>․․․․․․․․․․․․․․․․․․․․․․․․․․․․․․․․․․․․․․․․․․․․․․․․․․․</a:t>
                      </a:r>
                      <a:endParaRPr lang="en-AM" sz="900" dirty="0">
                        <a:effectLst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900" dirty="0">
                          <a:effectLst/>
                        </a:rPr>
                        <a:t>  </a:t>
                      </a:r>
                      <a:r>
                        <a:rPr lang="hy-AM" sz="1200" dirty="0">
                          <a:effectLst/>
                        </a:rPr>
                        <a:t>Ի՞նչ սովորեցիր այսօրվա դասին։ </a:t>
                      </a:r>
                      <a:endParaRPr lang="en-AM" sz="1200" dirty="0">
                        <a:effectLst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900" dirty="0">
                          <a:effectLst/>
                        </a:rPr>
                        <a:t>․․․․․․․․․․․․․․․․․․․․․․․․․․․․․․․․․․․․․․․․․․․․ ․․․․․․․                                                                                                                                  </a:t>
                      </a:r>
                      <a:endParaRPr lang="en-AM" sz="900" dirty="0">
                        <a:effectLst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900" dirty="0">
                          <a:effectLst/>
                        </a:rPr>
                        <a:t>  </a:t>
                      </a:r>
                      <a:r>
                        <a:rPr lang="hy-AM" sz="1200" dirty="0">
                          <a:effectLst/>
                        </a:rPr>
                        <a:t>Նշի</a:t>
                      </a:r>
                      <a:r>
                        <a:rPr lang="hy-AM" sz="12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/>
                          <a:cs typeface="Arial"/>
                          <a:sym typeface="Arial"/>
                        </a:rPr>
                        <a:t>՛</a:t>
                      </a:r>
                      <a:r>
                        <a:rPr lang="hy-AM" sz="1200" dirty="0">
                          <a:effectLst/>
                        </a:rPr>
                        <a:t>ր</a:t>
                      </a:r>
                      <a:r>
                        <a:rPr lang="hy-AM" sz="900" dirty="0">
                          <a:effectLst/>
                        </a:rPr>
                        <a:t> </a:t>
                      </a:r>
                      <a:r>
                        <a:rPr lang="hy-AM" sz="1200" dirty="0">
                          <a:effectLst/>
                        </a:rPr>
                        <a:t>Դ. Վարուժանի կերպարաստեղծման գեղագիտական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1200" dirty="0">
                          <a:effectLst/>
                        </a:rPr>
                        <a:t> առանձնահատկություններից մեկը և հիմնավորի</a:t>
                      </a:r>
                      <a:r>
                        <a:rPr lang="hy-AM" sz="12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/>
                          <a:cs typeface="Arial"/>
                          <a:sym typeface="Arial"/>
                        </a:rPr>
                        <a:t>՛</a:t>
                      </a:r>
                      <a:r>
                        <a:rPr lang="hy-AM" sz="1200" dirty="0">
                          <a:effectLst/>
                        </a:rPr>
                        <a:t>ր ընտրու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1200" dirty="0">
                          <a:effectLst/>
                        </a:rPr>
                        <a:t>թյունդ։</a:t>
                      </a:r>
                      <a:endParaRPr lang="en-AM" sz="1200" dirty="0">
                        <a:effectLst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hy-AM" sz="900" dirty="0">
                          <a:effectLst/>
                        </a:rPr>
                        <a:t>                                                                                  </a:t>
                      </a:r>
                      <a:r>
                        <a:rPr lang="ru-RU" sz="900" dirty="0">
                          <a:effectLst/>
                        </a:rPr>
                        <a:t> </a:t>
                      </a:r>
                      <a:r>
                        <a:rPr lang="hy-AM" sz="900" dirty="0">
                          <a:effectLst/>
                        </a:rPr>
                        <a:t>                                                                     </a:t>
                      </a:r>
                      <a:r>
                        <a:rPr lang="en-US" sz="900" dirty="0">
                          <a:effectLst/>
                        </a:rPr>
                        <a:t>20</a:t>
                      </a:r>
                      <a:r>
                        <a:rPr lang="hy-AM" sz="900" dirty="0">
                          <a:effectLst/>
                        </a:rPr>
                        <a:t>.</a:t>
                      </a:r>
                      <a:r>
                        <a:rPr lang="en-US" sz="900" dirty="0">
                          <a:effectLst/>
                        </a:rPr>
                        <a:t>02</a:t>
                      </a:r>
                      <a:r>
                        <a:rPr lang="hy-AM" sz="900" dirty="0">
                          <a:effectLst/>
                        </a:rPr>
                        <a:t>.20</a:t>
                      </a:r>
                      <a:r>
                        <a:rPr lang="en-US" sz="900" dirty="0">
                          <a:effectLst/>
                        </a:rPr>
                        <a:t>21</a:t>
                      </a:r>
                      <a:r>
                        <a:rPr lang="ru-RU" sz="900" dirty="0" err="1">
                          <a:effectLst/>
                        </a:rPr>
                        <a:t>թ</a:t>
                      </a:r>
                      <a:r>
                        <a:rPr lang="ru-RU" sz="900" dirty="0">
                          <a:effectLst/>
                        </a:rPr>
                        <a:t>.</a:t>
                      </a:r>
                      <a:endParaRPr lang="en-AM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5602" marR="55602" marT="0" marB="0">
                    <a:gradFill flip="none" rotWithShape="1">
                      <a:gsLst>
                        <a:gs pos="0">
                          <a:srgbClr val="4D9296">
                            <a:tint val="66000"/>
                            <a:satMod val="160000"/>
                          </a:srgbClr>
                        </a:gs>
                        <a:gs pos="50000">
                          <a:srgbClr val="4D9296">
                            <a:tint val="44500"/>
                            <a:satMod val="160000"/>
                          </a:srgbClr>
                        </a:gs>
                        <a:gs pos="100000">
                          <a:srgbClr val="4D9296">
                            <a:tint val="23500"/>
                            <a:satMod val="160000"/>
                          </a:srgbClr>
                        </a:gs>
                      </a:gsLst>
                      <a:lin ang="0" scaled="1"/>
                      <a:tileRect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3341192125"/>
                  </a:ext>
                </a:extLst>
              </a:tr>
            </a:tbl>
          </a:graphicData>
        </a:graphic>
      </p:graphicFrame>
      <p:pic>
        <p:nvPicPr>
          <p:cNvPr id="3" name="Picture 2">
            <a:extLst>
              <a:ext uri="{FF2B5EF4-FFF2-40B4-BE49-F238E27FC236}">
                <a16:creationId xmlns:a16="http://schemas.microsoft.com/office/drawing/2014/main" id="{89C1383A-C0A2-C94E-9ED4-F6B26F32B3DE}"/>
              </a:ext>
            </a:extLst>
          </p:cNvPr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824"/>
          <a:stretch/>
        </p:blipFill>
        <p:spPr bwMode="auto">
          <a:xfrm rot="16200000" flipH="1" flipV="1">
            <a:off x="5258680" y="3982039"/>
            <a:ext cx="545120" cy="458956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4" name="Vertical Scroll 3">
            <a:extLst>
              <a:ext uri="{FF2B5EF4-FFF2-40B4-BE49-F238E27FC236}">
                <a16:creationId xmlns:a16="http://schemas.microsoft.com/office/drawing/2014/main" id="{3735C63B-B2EB-3F49-952B-565E9128718A}"/>
              </a:ext>
            </a:extLst>
          </p:cNvPr>
          <p:cNvSpPr/>
          <p:nvPr/>
        </p:nvSpPr>
        <p:spPr>
          <a:xfrm>
            <a:off x="5760719" y="1353312"/>
            <a:ext cx="1809457" cy="2506511"/>
          </a:xfrm>
          <a:prstGeom prst="verticalScroll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Օ՜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այդ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մեծ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պարն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հեթանոս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`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որ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Աստղիկի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կը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ձոնեն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b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Գեղեցկության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այդ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աղոթքն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աղոթքը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այդ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Times New Roman" panose="02020603050405020304" pitchFamily="18" charset="0"/>
                <a:cs typeface="Sylfaen" pitchFamily="18" charset="0"/>
              </a:rPr>
              <a:t>մըսեղեն</a:t>
            </a:r>
            <a:r>
              <a:rPr lang="en-AM" sz="1050" b="1" dirty="0">
                <a:solidFill>
                  <a:schemeClr val="accent3">
                    <a:lumMod val="75000"/>
                  </a:schemeClr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AM" sz="1100" b="1" dirty="0">
              <a:solidFill>
                <a:schemeClr val="accent3">
                  <a:lumMod val="75000"/>
                </a:schemeClr>
              </a:solidFill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hy-AM" sz="1300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n-AM" sz="1100" dirty="0">
              <a:solidFill>
                <a:schemeClr val="accent3">
                  <a:lumMod val="75000"/>
                </a:schemeClr>
              </a:solidFill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ru-RU" sz="1100" dirty="0">
                <a:solidFill>
                  <a:schemeClr val="accent3">
                    <a:lumMod val="75000"/>
                  </a:schemeClr>
                </a:solidFill>
                <a:effectLst/>
                <a:latin typeface="Sylfaen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n-AM" sz="1100" dirty="0">
              <a:solidFill>
                <a:schemeClr val="accent3">
                  <a:lumMod val="75000"/>
                </a:schemeClr>
              </a:solidFill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285F697-1796-4D4C-9065-627BC711933C}"/>
              </a:ext>
            </a:extLst>
          </p:cNvPr>
          <p:cNvSpPr txBox="1"/>
          <p:nvPr/>
        </p:nvSpPr>
        <p:spPr>
          <a:xfrm>
            <a:off x="1441938" y="307731"/>
            <a:ext cx="6400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sz="1800" b="1" dirty="0">
                <a:solidFill>
                  <a:schemeClr val="bg2">
                    <a:lumMod val="75000"/>
                  </a:schemeClr>
                </a:solidFill>
              </a:rPr>
              <a:t>«Ելքի տոմս»-ում աշակերտին տրվում է </a:t>
            </a:r>
            <a:r>
              <a:rPr lang="en-US" sz="1800" b="1" dirty="0">
                <a:solidFill>
                  <a:schemeClr val="bg2">
                    <a:lumMod val="75000"/>
                  </a:schemeClr>
                </a:solidFill>
              </a:rPr>
              <a:t>3</a:t>
            </a:r>
            <a:r>
              <a:rPr lang="hy-AM" sz="1800" b="1" dirty="0">
                <a:solidFill>
                  <a:schemeClr val="bg2">
                    <a:lumMod val="75000"/>
                  </a:schemeClr>
                </a:solidFill>
              </a:rPr>
              <a:t> հարց</a:t>
            </a:r>
            <a:endParaRPr lang="en-AM" sz="1800" b="1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26236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58745" y="330010"/>
            <a:ext cx="4522573" cy="4517853"/>
          </a:xfrm>
        </p:spPr>
        <p:txBody>
          <a:bodyPr/>
          <a:lstStyle/>
          <a:p>
            <a:br>
              <a:rPr lang="en-US" dirty="0">
                <a:solidFill>
                  <a:srgbClr val="FF0000"/>
                </a:solidFill>
              </a:rPr>
            </a:br>
            <a:br>
              <a:rPr lang="hy-AM" dirty="0">
                <a:solidFill>
                  <a:srgbClr val="FF0000"/>
                </a:solidFill>
              </a:rPr>
            </a:br>
            <a:br>
              <a:rPr lang="hy-AM" dirty="0">
                <a:solidFill>
                  <a:srgbClr val="FF0000"/>
                </a:solidFill>
              </a:rPr>
            </a:br>
            <a:r>
              <a:rPr lang="hy-AM" sz="3200" dirty="0">
                <a:solidFill>
                  <a:srgbClr val="4D9296"/>
                </a:solidFill>
              </a:rPr>
              <a:t>Դաս </a:t>
            </a:r>
            <a:r>
              <a:rPr lang="en-US" sz="3200" dirty="0">
                <a:solidFill>
                  <a:srgbClr val="4D9296"/>
                </a:solidFill>
              </a:rPr>
              <a:t>III</a:t>
            </a:r>
            <a:br>
              <a:rPr lang="hy-AM" sz="3200" dirty="0">
                <a:solidFill>
                  <a:srgbClr val="4D9296"/>
                </a:solidFill>
              </a:rPr>
            </a:br>
            <a:br>
              <a:rPr lang="en-US" dirty="0"/>
            </a:br>
            <a:r>
              <a:rPr lang="hy-AM" sz="3200" dirty="0">
                <a:solidFill>
                  <a:srgbClr val="4D9296"/>
                </a:solidFill>
              </a:rPr>
              <a:t>Թեմա՝</a:t>
            </a:r>
            <a:r>
              <a:rPr lang="hy-AM" sz="3200" dirty="0"/>
              <a:t> «Հարճը» պոեմի ամփոփում</a:t>
            </a:r>
            <a:br>
              <a:rPr lang="hy-AM" sz="3200" dirty="0"/>
            </a:br>
            <a:r>
              <a:rPr lang="hy-AM" sz="3200" dirty="0"/>
              <a:t> </a:t>
            </a:r>
            <a:br>
              <a:rPr lang="en-US" dirty="0"/>
            </a:br>
            <a:r>
              <a:rPr lang="hy-AM" sz="2800" dirty="0">
                <a:solidFill>
                  <a:srgbClr val="4D9296"/>
                </a:solidFill>
              </a:rPr>
              <a:t>Դասաժամ՝</a:t>
            </a:r>
            <a:r>
              <a:rPr lang="hy-AM" sz="2800" dirty="0"/>
              <a:t> </a:t>
            </a:r>
            <a:r>
              <a:rPr lang="en-US" sz="2800" dirty="0"/>
              <a:t>1</a:t>
            </a:r>
            <a:br>
              <a:rPr lang="en-US" sz="2400" i="1" dirty="0"/>
            </a:br>
            <a:br>
              <a:rPr lang="en-US" sz="2400" i="1" dirty="0"/>
            </a:br>
            <a:br>
              <a:rPr lang="en-US" sz="2400" i="1" dirty="0"/>
            </a:br>
            <a:br>
              <a:rPr lang="en-US" sz="2400" i="1" dirty="0"/>
            </a:br>
            <a:br>
              <a:rPr lang="en-US" sz="2400" i="1" dirty="0"/>
            </a:br>
            <a:br>
              <a:rPr lang="en-US" sz="2400" i="1" dirty="0"/>
            </a:br>
            <a:br>
              <a:rPr lang="en-US" sz="2400" dirty="0"/>
            </a:br>
            <a:endParaRPr lang="en-US" sz="2400" dirty="0"/>
          </a:p>
        </p:txBody>
      </p:sp>
      <p:pic>
        <p:nvPicPr>
          <p:cNvPr id="3" name="Picture 2" descr="Հարճը – Էդիտա Գալստյան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261" y="330011"/>
            <a:ext cx="2872063" cy="4517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71929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32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489" name="Google Shape;489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79" name="Google Shape;4579;p32"/>
          <p:cNvSpPr txBox="1">
            <a:spLocks noGrp="1"/>
          </p:cNvSpPr>
          <p:nvPr>
            <p:ph type="title"/>
          </p:nvPr>
        </p:nvSpPr>
        <p:spPr>
          <a:xfrm>
            <a:off x="397164" y="221674"/>
            <a:ext cx="5553809" cy="87745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hy-AM" sz="2200" dirty="0">
                <a:latin typeface="+mj-lt"/>
              </a:rPr>
              <a:t>      </a:t>
            </a:r>
            <a:r>
              <a:rPr lang="hy-AM" sz="2200" dirty="0">
                <a:solidFill>
                  <a:schemeClr val="tx1"/>
                </a:solidFill>
                <a:latin typeface="+mj-lt"/>
              </a:rPr>
              <a:t>Ուսումնական նյութի պլանավորում</a:t>
            </a:r>
            <a:endParaRPr sz="2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580" name="Google Shape;4580;p32"/>
          <p:cNvSpPr txBox="1">
            <a:spLocks noGrp="1"/>
          </p:cNvSpPr>
          <p:nvPr>
            <p:ph type="body" idx="1"/>
          </p:nvPr>
        </p:nvSpPr>
        <p:spPr>
          <a:xfrm>
            <a:off x="1003286" y="1414775"/>
            <a:ext cx="4529296" cy="228358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  <a:buNone/>
            </a:pPr>
            <a:r>
              <a:rPr lang="hy-AM" sz="1800" dirty="0">
                <a:solidFill>
                  <a:srgbClr val="4D9296"/>
                </a:solidFill>
              </a:rPr>
              <a:t>Դաս </a:t>
            </a:r>
            <a:r>
              <a:rPr lang="en-US" sz="1800" dirty="0">
                <a:solidFill>
                  <a:srgbClr val="4D9296"/>
                </a:solidFill>
              </a:rPr>
              <a:t>I,</a:t>
            </a:r>
            <a:r>
              <a:rPr lang="hy-AM" sz="1800" dirty="0">
                <a:solidFill>
                  <a:srgbClr val="4D9296"/>
                </a:solidFill>
              </a:rPr>
              <a:t>թեմա՝  </a:t>
            </a:r>
            <a:r>
              <a:rPr lang="hy-AM" sz="1800" dirty="0"/>
              <a:t>«Հարճը» պոեմի աղբյուրը, կառուցվածքը, պատմական ժամանակաշրջանը և գաղափարական բովանդակությունը:</a:t>
            </a:r>
            <a:br>
              <a:rPr lang="hy-AM" sz="1800" dirty="0"/>
            </a:br>
            <a:r>
              <a:rPr lang="hy-AM" sz="1800" dirty="0">
                <a:solidFill>
                  <a:srgbClr val="4D9296"/>
                </a:solidFill>
              </a:rPr>
              <a:t>Դաս </a:t>
            </a:r>
            <a:r>
              <a:rPr lang="en-US" sz="1800" dirty="0">
                <a:solidFill>
                  <a:srgbClr val="4D9296"/>
                </a:solidFill>
              </a:rPr>
              <a:t>II</a:t>
            </a:r>
            <a:r>
              <a:rPr lang="hy-AM" sz="1800" dirty="0">
                <a:solidFill>
                  <a:srgbClr val="4D9296"/>
                </a:solidFill>
              </a:rPr>
              <a:t>,</a:t>
            </a:r>
            <a:r>
              <a:rPr lang="hy-AM" sz="1800" dirty="0"/>
              <a:t> </a:t>
            </a:r>
            <a:r>
              <a:rPr lang="hy-AM" sz="1800" dirty="0">
                <a:solidFill>
                  <a:srgbClr val="4D9296"/>
                </a:solidFill>
              </a:rPr>
              <a:t>թեմա՝  </a:t>
            </a:r>
            <a:r>
              <a:rPr lang="hy-AM" sz="1800" dirty="0"/>
              <a:t>«Հարճը» պոեմի</a:t>
            </a:r>
            <a:r>
              <a:rPr lang="en-US" sz="1800" dirty="0"/>
              <a:t> </a:t>
            </a:r>
            <a:r>
              <a:rPr lang="hy-AM" sz="1800" dirty="0"/>
              <a:t>կերպարները                                                 </a:t>
            </a:r>
            <a:r>
              <a:rPr lang="hy-AM" sz="1800" dirty="0">
                <a:solidFill>
                  <a:srgbClr val="4D9296"/>
                </a:solidFill>
              </a:rPr>
              <a:t>Դաս </a:t>
            </a:r>
            <a:r>
              <a:rPr lang="en-US" sz="1800" dirty="0">
                <a:solidFill>
                  <a:srgbClr val="4D9296"/>
                </a:solidFill>
              </a:rPr>
              <a:t>III, </a:t>
            </a:r>
            <a:r>
              <a:rPr lang="hy-AM" sz="1800" dirty="0">
                <a:solidFill>
                  <a:srgbClr val="4D9296"/>
                </a:solidFill>
              </a:rPr>
              <a:t>թեմա՝  </a:t>
            </a:r>
            <a:r>
              <a:rPr lang="hy-AM" sz="1800" dirty="0"/>
              <a:t>«Հարճը» պոեմի ամփոփումը</a:t>
            </a:r>
          </a:p>
        </p:txBody>
      </p:sp>
      <p:sp>
        <p:nvSpPr>
          <p:cNvPr id="4581" name="Google Shape;4581;p32"/>
          <p:cNvSpPr/>
          <p:nvPr/>
        </p:nvSpPr>
        <p:spPr>
          <a:xfrm>
            <a:off x="909420" y="1453332"/>
            <a:ext cx="4529295" cy="2245026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582" name="Google Shape;4582;p32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583" name="Google Shape;4583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83486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215979" y="121151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2065171" y="-47107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31"/>
          <p:cNvSpPr txBox="1">
            <a:spLocks noGrp="1"/>
          </p:cNvSpPr>
          <p:nvPr>
            <p:ph type="title"/>
          </p:nvPr>
        </p:nvSpPr>
        <p:spPr>
          <a:xfrm>
            <a:off x="3694176" y="1929385"/>
            <a:ext cx="5076620" cy="28236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r>
              <a:rPr lang="en-US" sz="2000" i="1" dirty="0" err="1"/>
              <a:t>Զարգացնել</a:t>
            </a:r>
            <a:r>
              <a:rPr lang="en-US" sz="2000" i="1" dirty="0"/>
              <a:t> </a:t>
            </a:r>
            <a:r>
              <a:rPr lang="en-US" sz="2000" i="1" dirty="0" err="1"/>
              <a:t>ստեղծագործության</a:t>
            </a:r>
            <a:r>
              <a:rPr lang="en-US" sz="2000" i="1" dirty="0"/>
              <a:t> </a:t>
            </a:r>
            <a:r>
              <a:rPr lang="en-US" sz="2000" i="1" dirty="0" err="1"/>
              <a:t>գեղարվեստական</a:t>
            </a:r>
            <a:r>
              <a:rPr lang="en-US" sz="2000" i="1" dirty="0"/>
              <a:t> </a:t>
            </a:r>
            <a:r>
              <a:rPr lang="en-US" sz="2000" i="1" dirty="0" err="1"/>
              <a:t>արժանիքները</a:t>
            </a:r>
            <a:r>
              <a:rPr lang="en-US" sz="2000" i="1" dirty="0"/>
              <a:t> </a:t>
            </a:r>
            <a:r>
              <a:rPr lang="en-US" sz="2000" i="1" dirty="0" err="1"/>
              <a:t>բացահայտելու</a:t>
            </a:r>
            <a:r>
              <a:rPr lang="en-US" sz="2000" i="1" dirty="0"/>
              <a:t> </a:t>
            </a:r>
            <a:r>
              <a:rPr lang="en-US" sz="2000" i="1" dirty="0" err="1"/>
              <a:t>կարողություն</a:t>
            </a:r>
            <a:br>
              <a:rPr lang="en-US" sz="2000" i="1" dirty="0"/>
            </a:br>
            <a:br>
              <a:rPr lang="en-US" sz="2000" i="1" dirty="0"/>
            </a:br>
            <a:r>
              <a:rPr lang="en-US" sz="2000" i="1" dirty="0" err="1"/>
              <a:t>Խորացնել</a:t>
            </a:r>
            <a:r>
              <a:rPr lang="en-US" sz="2000" i="1" dirty="0"/>
              <a:t> </a:t>
            </a:r>
            <a:r>
              <a:rPr lang="en-US" sz="2000" i="1" dirty="0" err="1"/>
              <a:t>և</a:t>
            </a:r>
            <a:r>
              <a:rPr lang="en-US" sz="2000" i="1" dirty="0"/>
              <a:t> </a:t>
            </a:r>
            <a:r>
              <a:rPr lang="en-US" sz="2000" i="1" dirty="0" err="1"/>
              <a:t>ընդլայնել</a:t>
            </a:r>
            <a:r>
              <a:rPr lang="en-US" sz="2000" i="1" dirty="0"/>
              <a:t> </a:t>
            </a:r>
            <a:r>
              <a:rPr lang="en-US" sz="2000" i="1" dirty="0" err="1"/>
              <a:t>գեղեցիկի</a:t>
            </a:r>
            <a:r>
              <a:rPr lang="en-US" sz="2000" i="1" dirty="0"/>
              <a:t> </a:t>
            </a:r>
            <a:r>
              <a:rPr lang="en-US" sz="2000" i="1" dirty="0" err="1"/>
              <a:t>և</a:t>
            </a:r>
            <a:r>
              <a:rPr lang="en-US" sz="2000" i="1" dirty="0"/>
              <a:t> </a:t>
            </a:r>
            <a:r>
              <a:rPr lang="en-US" sz="2000" i="1" dirty="0" err="1"/>
              <a:t>զորության</a:t>
            </a:r>
            <a:r>
              <a:rPr lang="en-US" sz="2000" i="1" dirty="0"/>
              <a:t> </a:t>
            </a:r>
            <a:r>
              <a:rPr lang="en-US" sz="2000" i="1" dirty="0" err="1"/>
              <a:t>մասին</a:t>
            </a:r>
            <a:r>
              <a:rPr lang="en-US" sz="2000" i="1" dirty="0"/>
              <a:t> </a:t>
            </a:r>
            <a:r>
              <a:rPr lang="en-US" sz="2000" i="1" dirty="0" err="1"/>
              <a:t>ունեցած</a:t>
            </a:r>
            <a:r>
              <a:rPr lang="en-US" sz="2000" i="1" dirty="0"/>
              <a:t> </a:t>
            </a:r>
            <a:r>
              <a:rPr lang="en-US" sz="2000" i="1" dirty="0" err="1"/>
              <a:t>պատկերացումները</a:t>
            </a:r>
            <a:br>
              <a:rPr lang="en-US" sz="2000" i="1" dirty="0"/>
            </a:br>
            <a:br>
              <a:rPr lang="en-US" sz="2000" dirty="0"/>
            </a:br>
            <a:b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</a:br>
            <a:b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</a:br>
            <a:b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</a:br>
            <a:br>
              <a:rPr lang="hy-AM" altLang="en-US" sz="1800" b="0" dirty="0">
                <a:solidFill>
                  <a:schemeClr val="tx1"/>
                </a:solidFill>
                <a:latin typeface="Arial" panose="020B0604020202020204" pitchFamily="34" charset="0"/>
                <a:cs typeface="Segoe UI" panose="020B0502040204020203" pitchFamily="34" charset="0"/>
              </a:rPr>
            </a:br>
            <a:br>
              <a:rPr lang="hy-AM" sz="20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endParaRPr sz="2400" dirty="0"/>
          </a:p>
        </p:txBody>
      </p:sp>
      <p:sp>
        <p:nvSpPr>
          <p:cNvPr id="482" name="Google Shape;482;p31"/>
          <p:cNvSpPr/>
          <p:nvPr/>
        </p:nvSpPr>
        <p:spPr>
          <a:xfrm rot="533942">
            <a:off x="214626" y="1307248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3" name="Google Shape;483;p31"/>
          <p:cNvSpPr/>
          <p:nvPr/>
        </p:nvSpPr>
        <p:spPr>
          <a:xfrm rot="1143741">
            <a:off x="2103684" y="99208"/>
            <a:ext cx="1943177" cy="2540066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D7BB0A-E578-2D41-83ED-9190604BE881}"/>
              </a:ext>
            </a:extLst>
          </p:cNvPr>
          <p:cNvSpPr txBox="1"/>
          <p:nvPr/>
        </p:nvSpPr>
        <p:spPr>
          <a:xfrm rot="1974073">
            <a:off x="745638" y="2684075"/>
            <a:ext cx="29573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sz="2000" dirty="0"/>
              <a:t>Դասի նպատակները</a:t>
            </a:r>
            <a:r>
              <a:rPr lang="hy-AM" dirty="0"/>
              <a:t>՝</a:t>
            </a:r>
          </a:p>
          <a:p>
            <a:endParaRPr lang="hy-AM" dirty="0"/>
          </a:p>
          <a:p>
            <a:r>
              <a:rPr lang="en-US" dirty="0"/>
              <a:t>1</a:t>
            </a:r>
            <a:r>
              <a:rPr lang="hy-AM" dirty="0"/>
              <a:t> դասաժամ</a:t>
            </a:r>
            <a:endParaRPr lang="en-AM" dirty="0"/>
          </a:p>
        </p:txBody>
      </p:sp>
    </p:spTree>
    <p:extLst>
      <p:ext uri="{BB962C8B-B14F-4D97-AF65-F5344CB8AC3E}">
        <p14:creationId xmlns:p14="http://schemas.microsoft.com/office/powerpoint/2010/main" val="3183753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215979" y="121151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2065171" y="-47107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31"/>
          <p:cNvSpPr txBox="1">
            <a:spLocks noGrp="1"/>
          </p:cNvSpPr>
          <p:nvPr>
            <p:ph type="title"/>
          </p:nvPr>
        </p:nvSpPr>
        <p:spPr>
          <a:xfrm>
            <a:off x="3694176" y="1929385"/>
            <a:ext cx="5076620" cy="28236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r>
              <a:rPr lang="en-US" sz="2000" dirty="0" err="1">
                <a:solidFill>
                  <a:schemeClr val="accent4">
                    <a:lumMod val="60000"/>
                    <a:lumOff val="40000"/>
                  </a:schemeClr>
                </a:solidFill>
              </a:rPr>
              <a:t>Սովորողը</a:t>
            </a:r>
            <a:r>
              <a:rPr lang="en-US" sz="2000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4">
                    <a:lumMod val="60000"/>
                    <a:lumOff val="40000"/>
                  </a:schemeClr>
                </a:solidFill>
              </a:rPr>
              <a:t>կկարողանա</a:t>
            </a:r>
            <a:r>
              <a:rPr lang="en-US" sz="2000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՝</a:t>
            </a:r>
            <a:br>
              <a:rPr lang="en-US" sz="2000" dirty="0">
                <a:solidFill>
                  <a:schemeClr val="accent4">
                    <a:lumMod val="60000"/>
                    <a:lumOff val="40000"/>
                  </a:schemeClr>
                </a:solidFill>
              </a:rPr>
            </a:br>
            <a:br>
              <a:rPr lang="en-US" sz="2000" dirty="0">
                <a:solidFill>
                  <a:schemeClr val="accent4">
                    <a:lumMod val="60000"/>
                    <a:lumOff val="40000"/>
                  </a:schemeClr>
                </a:solidFill>
              </a:rPr>
            </a:br>
            <a:r>
              <a:rPr lang="en-US" sz="2000" i="1" dirty="0"/>
              <a:t> </a:t>
            </a:r>
            <a:r>
              <a:rPr lang="en-US" sz="2000" i="1" dirty="0" err="1"/>
              <a:t>համադրել</a:t>
            </a:r>
            <a:r>
              <a:rPr lang="en-US" sz="2000" i="1" dirty="0"/>
              <a:t>, </a:t>
            </a:r>
            <a:r>
              <a:rPr lang="en-US" sz="2000" i="1" dirty="0" err="1"/>
              <a:t>ընդհանրացնել</a:t>
            </a:r>
            <a:r>
              <a:rPr lang="en-US" sz="2000" i="1" dirty="0"/>
              <a:t> </a:t>
            </a:r>
            <a:r>
              <a:rPr lang="en-US" sz="2000" i="1" dirty="0" err="1"/>
              <a:t>ստացած</a:t>
            </a:r>
            <a:r>
              <a:rPr lang="en-US" sz="2000" i="1" dirty="0"/>
              <a:t> </a:t>
            </a:r>
            <a:r>
              <a:rPr lang="en-US" sz="2000" i="1" dirty="0" err="1"/>
              <a:t>գիտելիքները</a:t>
            </a:r>
            <a:r>
              <a:rPr lang="en-US" sz="2000" i="1" dirty="0"/>
              <a:t>:</a:t>
            </a:r>
            <a:br>
              <a:rPr lang="en-US" sz="2000" i="1" dirty="0"/>
            </a:br>
            <a:br>
              <a:rPr lang="en-US" sz="2000" i="1" dirty="0"/>
            </a:br>
            <a:r>
              <a:rPr lang="en-US" sz="2000" i="1" dirty="0" err="1"/>
              <a:t>ինքնուրույն</a:t>
            </a:r>
            <a:r>
              <a:rPr lang="en-US" sz="2000" i="1" dirty="0"/>
              <a:t> </a:t>
            </a:r>
            <a:r>
              <a:rPr lang="en-US" sz="2000" i="1" dirty="0" err="1"/>
              <a:t>բացահայտել</a:t>
            </a:r>
            <a:r>
              <a:rPr lang="en-US" sz="2000" i="1" dirty="0"/>
              <a:t> </a:t>
            </a:r>
            <a:r>
              <a:rPr lang="en-US" sz="2000" i="1" dirty="0" err="1"/>
              <a:t>ստեղծագործության</a:t>
            </a:r>
            <a:r>
              <a:rPr lang="en-US" sz="2000" i="1" dirty="0"/>
              <a:t> </a:t>
            </a:r>
            <a:r>
              <a:rPr lang="en-US" sz="2000" i="1" dirty="0" err="1"/>
              <a:t>գեղարվեստական</a:t>
            </a:r>
            <a:r>
              <a:rPr lang="en-US" sz="2000" i="1" dirty="0"/>
              <a:t> </a:t>
            </a:r>
            <a:r>
              <a:rPr lang="en-US" sz="2000" i="1" dirty="0" err="1"/>
              <a:t>արժեքը</a:t>
            </a:r>
            <a:r>
              <a:rPr lang="en-US" sz="2000" i="1" dirty="0"/>
              <a:t>:</a:t>
            </a:r>
            <a:br>
              <a:rPr lang="en-US" sz="2000" i="1" dirty="0"/>
            </a:br>
            <a:br>
              <a:rPr lang="hy-AM" sz="20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endParaRPr sz="2400" dirty="0"/>
          </a:p>
        </p:txBody>
      </p:sp>
      <p:sp>
        <p:nvSpPr>
          <p:cNvPr id="482" name="Google Shape;482;p31"/>
          <p:cNvSpPr/>
          <p:nvPr/>
        </p:nvSpPr>
        <p:spPr>
          <a:xfrm rot="533942">
            <a:off x="214626" y="1307248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3" name="Google Shape;483;p31"/>
          <p:cNvSpPr/>
          <p:nvPr/>
        </p:nvSpPr>
        <p:spPr>
          <a:xfrm rot="1143741">
            <a:off x="2103684" y="99208"/>
            <a:ext cx="1943177" cy="2540066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D7BB0A-E578-2D41-83ED-9190604BE881}"/>
              </a:ext>
            </a:extLst>
          </p:cNvPr>
          <p:cNvSpPr txBox="1"/>
          <p:nvPr/>
        </p:nvSpPr>
        <p:spPr>
          <a:xfrm rot="1974073">
            <a:off x="939944" y="2212867"/>
            <a:ext cx="29573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sz="2000" dirty="0"/>
              <a:t>      Դասի վերջնարդյունքները</a:t>
            </a:r>
            <a:r>
              <a:rPr lang="hy-AM" dirty="0"/>
              <a:t>՝</a:t>
            </a:r>
            <a:endParaRPr lang="en-AM" dirty="0"/>
          </a:p>
        </p:txBody>
      </p:sp>
    </p:spTree>
    <p:extLst>
      <p:ext uri="{BB962C8B-B14F-4D97-AF65-F5344CB8AC3E}">
        <p14:creationId xmlns:p14="http://schemas.microsoft.com/office/powerpoint/2010/main" val="1639798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709" y="197549"/>
            <a:ext cx="5807676" cy="1013413"/>
          </a:xfrm>
        </p:spPr>
        <p:txBody>
          <a:bodyPr/>
          <a:lstStyle/>
          <a:p>
            <a:pPr algn="ctr"/>
            <a:r>
              <a:rPr lang="en-US" sz="4000" dirty="0"/>
              <a:t>ԵՐԵՔ </a:t>
            </a:r>
            <a:r>
              <a:rPr lang="en-US" sz="5400" dirty="0">
                <a:solidFill>
                  <a:srgbClr val="4D9296"/>
                </a:solidFill>
              </a:rPr>
              <a:t>Ի</a:t>
            </a:r>
            <a:r>
              <a:rPr lang="en-US" sz="4000" dirty="0"/>
              <a:t>-ԵՐԻ ՄԵԹՈԴ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197708" y="1371600"/>
            <a:ext cx="8501449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91440" y="1532238"/>
            <a:ext cx="8330184" cy="2923877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r>
              <a:rPr lang="hy-AM" sz="2800" dirty="0">
                <a:solidFill>
                  <a:srgbClr val="4D9296"/>
                </a:solidFill>
              </a:rPr>
              <a:t>Ի</a:t>
            </a:r>
            <a:r>
              <a:rPr lang="en-US" sz="2800" dirty="0">
                <a:solidFill>
                  <a:srgbClr val="4D9296"/>
                </a:solidFill>
              </a:rPr>
              <a:t>՞</a:t>
            </a:r>
            <a:r>
              <a:rPr lang="en-US" sz="2800" dirty="0" err="1">
                <a:solidFill>
                  <a:srgbClr val="4D9296"/>
                </a:solidFill>
              </a:rPr>
              <a:t>նչ</a:t>
            </a:r>
            <a:r>
              <a:rPr lang="en-US" sz="2800" dirty="0">
                <a:solidFill>
                  <a:srgbClr val="4D9296"/>
                </a:solidFill>
              </a:rPr>
              <a:t> </a:t>
            </a:r>
            <a:r>
              <a:rPr lang="en-US" sz="4400" dirty="0">
                <a:solidFill>
                  <a:srgbClr val="4D9296"/>
                </a:solidFill>
              </a:rPr>
              <a:t>–</a:t>
            </a:r>
            <a:r>
              <a:rPr lang="en-US" sz="3600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սյուժետային</a:t>
            </a:r>
            <a:r>
              <a:rPr lang="en-US" sz="24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ընթացք</a:t>
            </a:r>
            <a:r>
              <a:rPr lang="en-US" sz="24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,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գեղեցկությունը</a:t>
            </a:r>
            <a:r>
              <a:rPr lang="en-US" sz="24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,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զորությունն</a:t>
            </a:r>
            <a:r>
              <a:rPr lang="en-US" sz="24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ու</a:t>
            </a:r>
            <a:r>
              <a:rPr lang="en-US" sz="24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ասպետականությունը</a:t>
            </a:r>
            <a:endParaRPr lang="hy-AM" sz="2400" dirty="0">
              <a:solidFill>
                <a:srgbClr val="4D9296"/>
              </a:solidFill>
            </a:endParaRPr>
          </a:p>
          <a:p>
            <a:r>
              <a:rPr lang="en-US" sz="2800" dirty="0" err="1">
                <a:solidFill>
                  <a:srgbClr val="4D9296"/>
                </a:solidFill>
              </a:rPr>
              <a:t>Ինչպե՞ս</a:t>
            </a:r>
            <a:r>
              <a:rPr lang="en-US" sz="4400" dirty="0">
                <a:solidFill>
                  <a:srgbClr val="4D9296"/>
                </a:solidFill>
              </a:rPr>
              <a:t> </a:t>
            </a:r>
            <a:r>
              <a:rPr lang="en-US" sz="2800" b="1" i="1" dirty="0">
                <a:solidFill>
                  <a:srgbClr val="4D9296"/>
                </a:solidFill>
              </a:rPr>
              <a:t>-</a:t>
            </a:r>
            <a:r>
              <a:rPr lang="en-US" sz="2800" b="1" i="1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բառապաշար</a:t>
            </a:r>
            <a:r>
              <a:rPr lang="en-US" sz="24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,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պատկերային</a:t>
            </a:r>
            <a:r>
              <a:rPr lang="en-US" sz="24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համակարգ</a:t>
            </a:r>
            <a:r>
              <a:rPr lang="en-US" sz="2400" b="1" i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 </a:t>
            </a:r>
          </a:p>
          <a:p>
            <a:r>
              <a:rPr lang="en-US" sz="2800" dirty="0" err="1">
                <a:solidFill>
                  <a:srgbClr val="4D9296"/>
                </a:solidFill>
              </a:rPr>
              <a:t>Ինչո՞ւ</a:t>
            </a:r>
            <a:r>
              <a:rPr lang="en-US" sz="4400" dirty="0">
                <a:solidFill>
                  <a:srgbClr val="4D9296"/>
                </a:solidFill>
              </a:rPr>
              <a:t> -</a:t>
            </a:r>
            <a:r>
              <a:rPr lang="en-US" sz="4400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en-US" sz="2400" b="1" i="1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հիմնավորումներ</a:t>
            </a:r>
            <a:endParaRPr lang="en-US" sz="2400" b="1" i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pPr algn="ctr"/>
            <a:endParaRPr lang="en-US" dirty="0"/>
          </a:p>
          <a:p>
            <a:pPr marL="457200" indent="-457200" algn="ctr">
              <a:buFont typeface="Arial" panose="020B0604020202020204" pitchFamily="34" charset="0"/>
              <a:buChar char="•"/>
            </a:pPr>
            <a:endParaRPr lang="en-US" dirty="0"/>
          </a:p>
        </p:txBody>
      </p:sp>
      <p:graphicFrame>
        <p:nvGraphicFramePr>
          <p:cNvPr id="5" name="Diagram 4"/>
          <p:cNvGraphicFramePr/>
          <p:nvPr>
            <p:extLst>
              <p:ext uri="{D42A27DB-BD31-4B8C-83A1-F6EECF244321}">
                <p14:modId xmlns:p14="http://schemas.microsoft.com/office/powerpoint/2010/main" val="2472474036"/>
              </p:ext>
            </p:extLst>
          </p:nvPr>
        </p:nvGraphicFramePr>
        <p:xfrm>
          <a:off x="6005385" y="321276"/>
          <a:ext cx="3138615" cy="280498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88527608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8470" y="96255"/>
            <a:ext cx="8058150" cy="879928"/>
          </a:xfrm>
        </p:spPr>
        <p:txBody>
          <a:bodyPr>
            <a:normAutofit fontScale="90000"/>
          </a:bodyPr>
          <a:lstStyle/>
          <a:p>
            <a:r>
              <a:rPr lang="hy-AM" sz="5400" dirty="0">
                <a:solidFill>
                  <a:srgbClr val="4D9296"/>
                </a:solidFill>
              </a:rPr>
              <a:t>    </a:t>
            </a:r>
            <a:r>
              <a:rPr lang="en-US" sz="3600" dirty="0" err="1">
                <a:solidFill>
                  <a:srgbClr val="4D9296"/>
                </a:solidFill>
              </a:rPr>
              <a:t>Ի՞նչ</a:t>
            </a:r>
            <a:endParaRPr lang="en-US" sz="3600" dirty="0">
              <a:solidFill>
                <a:srgbClr val="4D9296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3633" y="976183"/>
            <a:ext cx="8674443" cy="3991233"/>
          </a:xfrm>
        </p:spPr>
        <p:txBody>
          <a:bodyPr>
            <a:normAutofit lnSpcReduction="10000"/>
          </a:bodyPr>
          <a:lstStyle/>
          <a:p>
            <a:r>
              <a:rPr lang="hy-AM" sz="3000" b="1" i="1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Հ</a:t>
            </a:r>
            <a:r>
              <a:rPr lang="en-US" sz="3000" b="1" i="1" dirty="0" err="1">
                <a:solidFill>
                  <a:schemeClr val="accent4">
                    <a:lumMod val="60000"/>
                    <a:lumOff val="40000"/>
                  </a:schemeClr>
                </a:solidFill>
              </a:rPr>
              <a:t>եթանոսականություն-</a:t>
            </a:r>
            <a:r>
              <a:rPr lang="en-US" sz="3000" b="1" i="1" dirty="0" err="1">
                <a:solidFill>
                  <a:schemeClr val="bg2">
                    <a:lumMod val="75000"/>
                  </a:schemeClr>
                </a:solidFill>
              </a:rPr>
              <a:t>ի՞նչ</a:t>
            </a:r>
            <a:r>
              <a:rPr lang="en-US" sz="3000" b="1" i="1" dirty="0">
                <a:solidFill>
                  <a:schemeClr val="bg2">
                    <a:lumMod val="75000"/>
                  </a:schemeClr>
                </a:solidFill>
              </a:rPr>
              <a:t> է </a:t>
            </a:r>
            <a:r>
              <a:rPr lang="en-US" sz="3000" b="1" i="1" dirty="0" err="1">
                <a:solidFill>
                  <a:schemeClr val="bg2">
                    <a:lumMod val="75000"/>
                  </a:schemeClr>
                </a:solidFill>
              </a:rPr>
              <a:t>հեթանոսությունը</a:t>
            </a:r>
            <a:r>
              <a:rPr lang="en-US" sz="3000" b="1" i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3000" b="1" i="1" dirty="0" err="1">
                <a:solidFill>
                  <a:schemeClr val="bg2">
                    <a:lumMod val="75000"/>
                  </a:schemeClr>
                </a:solidFill>
              </a:rPr>
              <a:t>պոեմում</a:t>
            </a:r>
            <a:endParaRPr lang="hy-AM" sz="3000" b="1" i="1" dirty="0">
              <a:solidFill>
                <a:schemeClr val="bg2">
                  <a:lumMod val="75000"/>
                </a:schemeClr>
              </a:solidFill>
            </a:endParaRPr>
          </a:p>
          <a:p>
            <a:endParaRPr lang="en-US" sz="3200" b="1" i="1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n-US" sz="3000" b="1" i="1" dirty="0" err="1">
                <a:solidFill>
                  <a:schemeClr val="accent4">
                    <a:lumMod val="60000"/>
                    <a:lumOff val="40000"/>
                  </a:schemeClr>
                </a:solidFill>
              </a:rPr>
              <a:t>սյուժետային</a:t>
            </a:r>
            <a:r>
              <a:rPr lang="en-US" sz="3000" b="1" i="1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3000" b="1" i="1" dirty="0" err="1">
                <a:solidFill>
                  <a:schemeClr val="accent4">
                    <a:lumMod val="60000"/>
                    <a:lumOff val="40000"/>
                  </a:schemeClr>
                </a:solidFill>
              </a:rPr>
              <a:t>ընթացք</a:t>
            </a:r>
            <a:r>
              <a:rPr lang="en-US" sz="3000" b="1" i="1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 – </a:t>
            </a:r>
            <a:r>
              <a:rPr lang="en-US" sz="3000" b="1" i="1" dirty="0" err="1">
                <a:solidFill>
                  <a:schemeClr val="bg2">
                    <a:lumMod val="75000"/>
                  </a:schemeClr>
                </a:solidFill>
              </a:rPr>
              <a:t>ի՞նչն</a:t>
            </a:r>
            <a:r>
              <a:rPr lang="en-US" sz="3000" b="1" i="1" dirty="0">
                <a:solidFill>
                  <a:schemeClr val="bg2">
                    <a:lumMod val="75000"/>
                  </a:schemeClr>
                </a:solidFill>
              </a:rPr>
              <a:t> է </a:t>
            </a:r>
            <a:r>
              <a:rPr lang="en-US" sz="3000" b="1" i="1" dirty="0" err="1">
                <a:solidFill>
                  <a:schemeClr val="bg2">
                    <a:lumMod val="75000"/>
                  </a:schemeClr>
                </a:solidFill>
              </a:rPr>
              <a:t>ընդգծվում</a:t>
            </a:r>
            <a:r>
              <a:rPr lang="en-US" sz="3000" b="1" i="1" dirty="0">
                <a:solidFill>
                  <a:schemeClr val="bg2">
                    <a:lumMod val="75000"/>
                  </a:schemeClr>
                </a:solidFill>
              </a:rPr>
              <a:t>, </a:t>
            </a:r>
            <a:r>
              <a:rPr lang="en-US" sz="3000" b="1" i="1" dirty="0" err="1">
                <a:solidFill>
                  <a:schemeClr val="bg2">
                    <a:lumMod val="75000"/>
                  </a:schemeClr>
                </a:solidFill>
              </a:rPr>
              <a:t>շեշտադրվում</a:t>
            </a:r>
            <a:endParaRPr lang="hy-AM" sz="3000" b="1" i="1" dirty="0">
              <a:solidFill>
                <a:schemeClr val="bg2">
                  <a:lumMod val="75000"/>
                </a:schemeClr>
              </a:solidFill>
            </a:endParaRPr>
          </a:p>
          <a:p>
            <a:pPr marL="114300" indent="0">
              <a:buNone/>
            </a:pPr>
            <a:endParaRPr lang="en-US" sz="3200" b="1" i="1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n-US" sz="3000" b="1" i="1" dirty="0" err="1">
                <a:solidFill>
                  <a:schemeClr val="accent4">
                    <a:lumMod val="60000"/>
                    <a:lumOff val="40000"/>
                  </a:schemeClr>
                </a:solidFill>
              </a:rPr>
              <a:t>գեղեցկությունը</a:t>
            </a:r>
            <a:r>
              <a:rPr lang="en-US" sz="3000" b="1" i="1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, </a:t>
            </a:r>
            <a:r>
              <a:rPr lang="en-US" sz="3000" b="1" i="1" dirty="0" err="1">
                <a:solidFill>
                  <a:schemeClr val="accent4">
                    <a:lumMod val="60000"/>
                    <a:lumOff val="40000"/>
                  </a:schemeClr>
                </a:solidFill>
              </a:rPr>
              <a:t>զորությունն</a:t>
            </a:r>
            <a:r>
              <a:rPr lang="en-US" sz="3000" b="1" i="1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3000" b="1" i="1" dirty="0" err="1">
                <a:solidFill>
                  <a:schemeClr val="accent4">
                    <a:lumMod val="60000"/>
                    <a:lumOff val="40000"/>
                  </a:schemeClr>
                </a:solidFill>
              </a:rPr>
              <a:t>ու</a:t>
            </a:r>
            <a:r>
              <a:rPr lang="en-US" sz="3000" b="1" i="1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3000" b="1" i="1" dirty="0" err="1">
                <a:solidFill>
                  <a:schemeClr val="accent4">
                    <a:lumMod val="60000"/>
                    <a:lumOff val="40000"/>
                  </a:schemeClr>
                </a:solidFill>
              </a:rPr>
              <a:t>ասպետականությունը</a:t>
            </a:r>
            <a:r>
              <a:rPr lang="en-US" sz="3000" b="1" i="1" dirty="0">
                <a:solidFill>
                  <a:schemeClr val="accent4">
                    <a:lumMod val="60000"/>
                    <a:lumOff val="40000"/>
                  </a:schemeClr>
                </a:solidFill>
              </a:rPr>
              <a:t> - </a:t>
            </a:r>
            <a:r>
              <a:rPr lang="en-US" sz="3000" b="1" i="1" dirty="0" err="1">
                <a:solidFill>
                  <a:schemeClr val="bg2">
                    <a:lumMod val="75000"/>
                  </a:schemeClr>
                </a:solidFill>
              </a:rPr>
              <a:t>անցյալում</a:t>
            </a:r>
            <a:r>
              <a:rPr lang="en-US" sz="3000" b="1" i="1" dirty="0">
                <a:solidFill>
                  <a:schemeClr val="bg2">
                    <a:lumMod val="75000"/>
                  </a:schemeClr>
                </a:solidFill>
              </a:rPr>
              <a:t> և </a:t>
            </a:r>
            <a:r>
              <a:rPr lang="en-US" sz="3000" b="1" i="1" dirty="0" err="1">
                <a:solidFill>
                  <a:schemeClr val="bg2">
                    <a:lumMod val="75000"/>
                  </a:schemeClr>
                </a:solidFill>
              </a:rPr>
              <a:t>ներկայում</a:t>
            </a:r>
            <a:endParaRPr lang="en-US" sz="3000" b="1" i="1" dirty="0">
              <a:solidFill>
                <a:schemeClr val="bg2">
                  <a:lumMod val="75000"/>
                </a:schemeClr>
              </a:solidFill>
            </a:endParaRPr>
          </a:p>
          <a:p>
            <a:endParaRPr lang="en-US" sz="3600" b="1" i="1" dirty="0">
              <a:solidFill>
                <a:schemeClr val="accent5">
                  <a:lumMod val="75000"/>
                </a:schemeClr>
              </a:solidFill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91306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1700" y="175989"/>
            <a:ext cx="8520600" cy="1124465"/>
          </a:xfrm>
        </p:spPr>
        <p:txBody>
          <a:bodyPr/>
          <a:lstStyle/>
          <a:p>
            <a:r>
              <a:rPr lang="hy-AM" sz="3200" dirty="0">
                <a:solidFill>
                  <a:srgbClr val="4D9296"/>
                </a:solidFill>
              </a:rPr>
              <a:t>   </a:t>
            </a:r>
            <a:r>
              <a:rPr lang="en-US" sz="3200" dirty="0" err="1">
                <a:solidFill>
                  <a:srgbClr val="4D9296"/>
                </a:solidFill>
              </a:rPr>
              <a:t>Ինչպե՞ս</a:t>
            </a:r>
            <a:br>
              <a:rPr lang="en-US" dirty="0">
                <a:solidFill>
                  <a:srgbClr val="4D9296"/>
                </a:solidFill>
              </a:rPr>
            </a:br>
            <a:r>
              <a:rPr lang="en-US" sz="1800" i="1" dirty="0" err="1"/>
              <a:t>հուշարար</a:t>
            </a:r>
            <a:r>
              <a:rPr lang="en-US" sz="1800" i="1" dirty="0"/>
              <a:t> </a:t>
            </a:r>
            <a:r>
              <a:rPr lang="en-US" sz="1800" i="1" dirty="0" err="1"/>
              <a:t>բառեր</a:t>
            </a:r>
            <a:r>
              <a:rPr lang="en-US" sz="1800" i="1" dirty="0"/>
              <a:t> 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89279" y="1300454"/>
            <a:ext cx="3827815" cy="3753460"/>
          </a:xfrm>
          <a:prstGeom prst="rect">
            <a:avLst/>
          </a:prstGeom>
          <a:solidFill>
            <a:srgbClr val="509CA1"/>
          </a:solidFill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hy-AM" sz="2000" dirty="0"/>
          </a:p>
          <a:p>
            <a:pPr marL="114300" indent="0" algn="ctr">
              <a:buNone/>
            </a:pPr>
            <a:r>
              <a:rPr lang="hy-AM" sz="2000" dirty="0"/>
              <a:t>Հեռուներեն ան կու գա, զայս կը մատնե թե՛ փոշին,</a:t>
            </a:r>
            <a:br>
              <a:rPr lang="hy-AM" sz="2000" dirty="0"/>
            </a:br>
            <a:r>
              <a:rPr lang="hy-AM" sz="2000" dirty="0"/>
              <a:t>Որ դիզվեր է խավերուն մեջ թիկնոցին թավիշին,</a:t>
            </a:r>
            <a:br>
              <a:rPr lang="hy-AM" sz="2000" dirty="0"/>
            </a:br>
            <a:r>
              <a:rPr lang="hy-AM" sz="2000" dirty="0"/>
              <a:t>Թե՛ նըժույգին վըրնջյունն աստեղացունց մաքրությամբ`</a:t>
            </a:r>
            <a:br>
              <a:rPr lang="hy-AM" sz="2000" dirty="0"/>
            </a:br>
            <a:r>
              <a:rPr lang="hy-AM" sz="2000" dirty="0"/>
              <a:t>Որ կը խընդրե ախոռին գոլուտ հանգիստը անթամբ</a:t>
            </a:r>
            <a:r>
              <a:rPr lang="hy-AM" dirty="0"/>
              <a:t>: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239491" y="1300453"/>
            <a:ext cx="4815230" cy="3753460"/>
          </a:xfrm>
          <a:prstGeom prst="rect">
            <a:avLst/>
          </a:prstGeom>
          <a:solidFill>
            <a:srgbClr val="4D9296"/>
          </a:solidFill>
          <a:ln>
            <a:solidFill>
              <a:srgbClr val="4D9296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hy-AM" sz="2000" dirty="0">
                <a:solidFill>
                  <a:srgbClr val="202122"/>
                </a:solidFill>
                <a:latin typeface="Arial" panose="020B0604020202020204" pitchFamily="34" charset="0"/>
              </a:rPr>
              <a:t>–«Տրդա՛տ,– կ'ըսե Նահապետն,– այս գիշեր քուկդ է իմ տուն.</a:t>
            </a:r>
            <a:br>
              <a:rPr lang="hy-AM" sz="2000" dirty="0"/>
            </a:br>
            <a:r>
              <a:rPr lang="hy-AM" sz="2000" dirty="0">
                <a:solidFill>
                  <a:srgbClr val="202122"/>
                </a:solidFill>
                <a:latin typeface="Arial" panose="020B0604020202020204" pitchFamily="34" charset="0"/>
              </a:rPr>
              <a:t>Մարաց աշխարհն հեռու է, և դու անշուշտ պարտասուն.</a:t>
            </a:r>
            <a:br>
              <a:rPr lang="hy-AM" sz="2000" dirty="0"/>
            </a:br>
            <a:r>
              <a:rPr lang="hy-AM" sz="2000" dirty="0">
                <a:solidFill>
                  <a:srgbClr val="202122"/>
                </a:solidFill>
                <a:latin typeface="Arial" panose="020B0604020202020204" pitchFamily="34" charset="0"/>
              </a:rPr>
              <a:t>Մըտի՛ր սրահը տոնին, թող իրարու դեմ փըշրին</a:t>
            </a:r>
            <a:br>
              <a:rPr lang="hy-AM" sz="2000" dirty="0"/>
            </a:br>
            <a:r>
              <a:rPr lang="hy-AM" sz="2000" dirty="0">
                <a:solidFill>
                  <a:srgbClr val="202122"/>
                </a:solidFill>
                <a:latin typeface="Arial" panose="020B0604020202020204" pitchFamily="34" charset="0"/>
              </a:rPr>
              <a:t>Մեր բաժակներն, ու մեր սերը մըկըրտե թող գինին»: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182861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  <p:bldP spid="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solidFill>
                  <a:srgbClr val="4D9296"/>
                </a:solidFill>
              </a:rPr>
              <a:t>Մեծատառով </a:t>
            </a:r>
            <a:r>
              <a:rPr lang="en-US" sz="3200" dirty="0" err="1">
                <a:solidFill>
                  <a:srgbClr val="4D9296"/>
                </a:solidFill>
              </a:rPr>
              <a:t>գրված</a:t>
            </a:r>
            <a:r>
              <a:rPr lang="en-US" sz="3200" dirty="0">
                <a:solidFill>
                  <a:srgbClr val="4D9296"/>
                </a:solidFill>
              </a:rPr>
              <a:t> </a:t>
            </a:r>
            <a:r>
              <a:rPr lang="en-US" sz="3200" dirty="0" err="1">
                <a:solidFill>
                  <a:srgbClr val="4D9296"/>
                </a:solidFill>
              </a:rPr>
              <a:t>բառեր</a:t>
            </a:r>
            <a:endParaRPr lang="en-US" sz="3200" dirty="0">
              <a:solidFill>
                <a:srgbClr val="4D9296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 algn="ctr">
              <a:buNone/>
            </a:pPr>
            <a:r>
              <a:rPr lang="en-US" dirty="0"/>
              <a:t>                              </a:t>
            </a:r>
          </a:p>
          <a:p>
            <a:pPr marL="0" indent="0" algn="ctr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dirty="0"/>
              <a:t>  </a:t>
            </a:r>
            <a:r>
              <a:rPr lang="hy-AM" sz="2000" dirty="0"/>
              <a:t>Երբ </a:t>
            </a:r>
            <a:r>
              <a:rPr lang="hy-AM" sz="2000" dirty="0">
                <a:solidFill>
                  <a:schemeClr val="bg2">
                    <a:lumMod val="75000"/>
                  </a:schemeClr>
                </a:solidFill>
              </a:rPr>
              <a:t>Ուղևոր </a:t>
            </a:r>
            <a:r>
              <a:rPr lang="hy-AM" sz="2000" dirty="0"/>
              <a:t>մը հանկարծ մըրըրկարշավ կը հասնի</a:t>
            </a:r>
            <a:br>
              <a:rPr lang="hy-AM" sz="2000" dirty="0"/>
            </a:br>
            <a:r>
              <a:rPr lang="en-US" sz="2000" dirty="0"/>
              <a:t> </a:t>
            </a:r>
            <a:r>
              <a:rPr lang="hy-AM" sz="2000" dirty="0"/>
              <a:t>Լուսնկափայլ ճամբայեն` մեծ դըրան քով արքենի:</a:t>
            </a:r>
            <a:endParaRPr lang="en-US" sz="2000" dirty="0"/>
          </a:p>
          <a:p>
            <a:pPr marL="0" indent="0" algn="ctr">
              <a:buNone/>
            </a:pPr>
            <a:endParaRPr lang="en-US" dirty="0"/>
          </a:p>
          <a:p>
            <a:pPr marL="0" indent="0" algn="ctr">
              <a:buNone/>
            </a:pPr>
            <a:endParaRPr lang="en-US" dirty="0"/>
          </a:p>
          <a:p>
            <a:pPr marL="0" indent="0" algn="ctr">
              <a:buNone/>
            </a:pPr>
            <a:endParaRPr lang="en-US" dirty="0"/>
          </a:p>
          <a:p>
            <a:endParaRPr lang="en-US" dirty="0"/>
          </a:p>
          <a:p>
            <a:pPr marL="114300" indent="0">
              <a:buNone/>
            </a:pPr>
            <a:r>
              <a:rPr lang="hy-AM" sz="2000" dirty="0"/>
              <a:t>Փա՜ռք մեծազոր կենցաղին ասպետական դարերուն`</a:t>
            </a:r>
            <a:br>
              <a:rPr lang="hy-AM" sz="2000" dirty="0"/>
            </a:br>
            <a:r>
              <a:rPr lang="hy-AM" sz="2000" dirty="0"/>
              <a:t>Ուր պաշտվեցավ </a:t>
            </a:r>
            <a:r>
              <a:rPr lang="hy-AM" sz="2000" dirty="0">
                <a:solidFill>
                  <a:schemeClr val="bg2">
                    <a:lumMod val="75000"/>
                  </a:schemeClr>
                </a:solidFill>
              </a:rPr>
              <a:t>Գեղեցիկն </a:t>
            </a:r>
            <a:r>
              <a:rPr lang="hy-AM" sz="2000" dirty="0"/>
              <a:t>ու </a:t>
            </a:r>
            <a:r>
              <a:rPr lang="hy-AM" sz="2000" dirty="0">
                <a:solidFill>
                  <a:schemeClr val="bg2">
                    <a:lumMod val="75000"/>
                  </a:schemeClr>
                </a:solidFill>
              </a:rPr>
              <a:t>Զորությունը </a:t>
            </a:r>
            <a:r>
              <a:rPr lang="hy-AM" sz="2000" dirty="0"/>
              <a:t>արբուն,</a:t>
            </a:r>
            <a:endParaRPr lang="en-US" sz="2000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839631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y-AM" sz="4000" dirty="0">
                <a:solidFill>
                  <a:srgbClr val="4D9296"/>
                </a:solidFill>
              </a:rPr>
              <a:t>    </a:t>
            </a:r>
            <a:r>
              <a:rPr lang="en-US" sz="3200" dirty="0" err="1">
                <a:solidFill>
                  <a:srgbClr val="4D9296"/>
                </a:solidFill>
              </a:rPr>
              <a:t>Ինչո՞ւ</a:t>
            </a:r>
            <a:endParaRPr lang="en-US" sz="3200" dirty="0">
              <a:solidFill>
                <a:srgbClr val="4D9296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152475"/>
            <a:ext cx="9144000" cy="3416400"/>
          </a:xfrm>
        </p:spPr>
        <p:txBody>
          <a:bodyPr/>
          <a:lstStyle/>
          <a:p>
            <a:r>
              <a:rPr lang="en-US" sz="2800" dirty="0" err="1"/>
              <a:t>Ինչո՞ւ</a:t>
            </a:r>
            <a:r>
              <a:rPr lang="en-US" sz="2800" dirty="0"/>
              <a:t> </a:t>
            </a:r>
            <a:r>
              <a:rPr lang="en-US" sz="2800" dirty="0" err="1"/>
              <a:t>Վարուժանը</a:t>
            </a:r>
            <a:r>
              <a:rPr lang="en-US" sz="2800" dirty="0"/>
              <a:t> </a:t>
            </a:r>
            <a:r>
              <a:rPr lang="en-US" sz="2800" dirty="0" err="1"/>
              <a:t>շեղվեց</a:t>
            </a:r>
            <a:r>
              <a:rPr lang="en-US" sz="2800" dirty="0"/>
              <a:t> </a:t>
            </a:r>
            <a:r>
              <a:rPr lang="en-US" sz="2800" dirty="0" err="1"/>
              <a:t>պատմական</a:t>
            </a:r>
            <a:r>
              <a:rPr lang="en-US" sz="2800" dirty="0"/>
              <a:t> </a:t>
            </a:r>
            <a:r>
              <a:rPr lang="en-US" sz="2800" dirty="0" err="1"/>
              <a:t>ճշմարտությունից</a:t>
            </a:r>
            <a:r>
              <a:rPr lang="en-US" sz="2800" dirty="0"/>
              <a:t>:</a:t>
            </a:r>
          </a:p>
          <a:p>
            <a:endParaRPr lang="en-US" sz="2800" dirty="0"/>
          </a:p>
          <a:p>
            <a:r>
              <a:rPr lang="en-US" sz="2800" dirty="0" err="1"/>
              <a:t>Ինչո՞ւ</a:t>
            </a:r>
            <a:r>
              <a:rPr lang="en-US" sz="2800" dirty="0"/>
              <a:t> </a:t>
            </a:r>
            <a:r>
              <a:rPr lang="en-US" sz="2800" dirty="0" err="1"/>
              <a:t>ներվեց</a:t>
            </a:r>
            <a:r>
              <a:rPr lang="en-US" sz="2800" dirty="0"/>
              <a:t> </a:t>
            </a:r>
            <a:r>
              <a:rPr lang="en-US" sz="2800" dirty="0" err="1"/>
              <a:t>նրան</a:t>
            </a:r>
            <a:r>
              <a:rPr lang="en-US" sz="2800" dirty="0"/>
              <a:t>: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677966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1700" y="147782"/>
            <a:ext cx="8520600" cy="600363"/>
          </a:xfrm>
        </p:spPr>
        <p:txBody>
          <a:bodyPr/>
          <a:lstStyle/>
          <a:p>
            <a:r>
              <a:rPr lang="hy-AM" sz="2400" dirty="0">
                <a:solidFill>
                  <a:srgbClr val="4D9296"/>
                </a:solidFill>
              </a:rPr>
              <a:t>       </a:t>
            </a:r>
            <a:r>
              <a:rPr lang="hy-AM" sz="2000" dirty="0">
                <a:solidFill>
                  <a:srgbClr val="4D9296"/>
                </a:solidFill>
              </a:rPr>
              <a:t>Պոեմի հատվածների վրա հիմնված տ</a:t>
            </a:r>
            <a:r>
              <a:rPr lang="en-US" sz="2000" dirty="0" err="1">
                <a:solidFill>
                  <a:srgbClr val="4D9296"/>
                </a:solidFill>
              </a:rPr>
              <a:t>նային</a:t>
            </a:r>
            <a:r>
              <a:rPr lang="en-US" sz="2000" dirty="0">
                <a:solidFill>
                  <a:srgbClr val="4D9296"/>
                </a:solidFill>
              </a:rPr>
              <a:t> </a:t>
            </a:r>
            <a:r>
              <a:rPr lang="en-US" sz="2000" dirty="0" err="1">
                <a:solidFill>
                  <a:srgbClr val="4D9296"/>
                </a:solidFill>
              </a:rPr>
              <a:t>վերլուծական</a:t>
            </a:r>
            <a:r>
              <a:rPr lang="en-US" sz="2000" dirty="0">
                <a:solidFill>
                  <a:srgbClr val="4D9296"/>
                </a:solidFill>
              </a:rPr>
              <a:t> </a:t>
            </a:r>
            <a:r>
              <a:rPr lang="en-US" sz="2000" dirty="0" err="1">
                <a:solidFill>
                  <a:srgbClr val="4D9296"/>
                </a:solidFill>
              </a:rPr>
              <a:t>էսսե</a:t>
            </a:r>
            <a:endParaRPr lang="en-US" sz="2000" dirty="0">
              <a:solidFill>
                <a:srgbClr val="4D9296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1700" y="674255"/>
            <a:ext cx="8520600" cy="4469245"/>
          </a:xfrm>
        </p:spPr>
        <p:txBody>
          <a:bodyPr/>
          <a:lstStyle/>
          <a:p>
            <a:pPr marL="114300" indent="0">
              <a:buNone/>
            </a:pPr>
            <a:r>
              <a:rPr lang="hy-AM" dirty="0"/>
              <a:t>                  </a:t>
            </a:r>
            <a:r>
              <a:rPr lang="hy-AM" dirty="0">
                <a:solidFill>
                  <a:srgbClr val="4D9296"/>
                </a:solidFill>
              </a:rPr>
              <a:t>Առաջարկվող վերնագրերի օրինակներ, բառաքանակ՝ </a:t>
            </a:r>
            <a:r>
              <a:rPr lang="en-US" dirty="0">
                <a:solidFill>
                  <a:srgbClr val="4D9296"/>
                </a:solidFill>
              </a:rPr>
              <a:t>350</a:t>
            </a:r>
            <a:endParaRPr lang="hy-AM" dirty="0">
              <a:solidFill>
                <a:srgbClr val="4D9296"/>
              </a:solidFill>
            </a:endParaRPr>
          </a:p>
          <a:p>
            <a:endParaRPr lang="hy-AM" dirty="0">
              <a:solidFill>
                <a:srgbClr val="4D9296"/>
              </a:solidFill>
            </a:endParaRPr>
          </a:p>
          <a:p>
            <a:r>
              <a:rPr lang="hy-AM" sz="1600" dirty="0"/>
              <a:t>Քննել և մեկնաբանել, թե ինչպես է Վարուժանը ներկայացնում «Հարճը» պոեմի հիմնական պատկեր-կերպարին՝ կնոջը՝ որպես խորհրդանիշ և՛ գեղեցկության, և՛ ազատ սիրո: </a:t>
            </a:r>
          </a:p>
          <a:p>
            <a:endParaRPr lang="hy-AM" sz="1600" dirty="0"/>
          </a:p>
          <a:p>
            <a:r>
              <a:rPr lang="en-US" sz="1600" dirty="0" err="1"/>
              <a:t>Մեկնաբանել</a:t>
            </a:r>
            <a:r>
              <a:rPr lang="en-US" sz="1600" dirty="0"/>
              <a:t>, </a:t>
            </a:r>
            <a:r>
              <a:rPr lang="en-US" sz="1600" dirty="0" err="1"/>
              <a:t>թե</a:t>
            </a:r>
            <a:r>
              <a:rPr lang="en-US" sz="1600" dirty="0"/>
              <a:t> </a:t>
            </a:r>
            <a:r>
              <a:rPr lang="en-US" sz="1600" dirty="0" err="1"/>
              <a:t>ինչպես</a:t>
            </a:r>
            <a:r>
              <a:rPr lang="en-US" sz="1600" dirty="0"/>
              <a:t> </a:t>
            </a:r>
            <a:r>
              <a:rPr lang="en-US" sz="1600" dirty="0" err="1"/>
              <a:t>է</a:t>
            </a:r>
            <a:r>
              <a:rPr lang="en-US" sz="1600" dirty="0"/>
              <a:t> </a:t>
            </a:r>
            <a:r>
              <a:rPr lang="en-US" sz="1600" dirty="0" err="1"/>
              <a:t>Վարուժան</a:t>
            </a:r>
            <a:r>
              <a:rPr lang="hy-AM" sz="1600" dirty="0"/>
              <a:t>ը «Հարճը» պոեմում</a:t>
            </a:r>
            <a:r>
              <a:rPr lang="en-US" sz="1600" dirty="0"/>
              <a:t> </a:t>
            </a:r>
            <a:r>
              <a:rPr lang="en-US" sz="1600" dirty="0" err="1"/>
              <a:t>աստիճանական</a:t>
            </a:r>
            <a:r>
              <a:rPr lang="en-US" sz="1600" dirty="0"/>
              <a:t> </a:t>
            </a:r>
            <a:r>
              <a:rPr lang="en-US" sz="1600" dirty="0" err="1"/>
              <a:t>զարգացմամբ</a:t>
            </a:r>
            <a:r>
              <a:rPr lang="hy-AM" sz="1600" dirty="0"/>
              <a:t> </a:t>
            </a:r>
            <a:r>
              <a:rPr lang="en-US" sz="1600" dirty="0"/>
              <a:t> </a:t>
            </a:r>
            <a:r>
              <a:rPr lang="en-US" sz="1600" dirty="0" err="1"/>
              <a:t>հարստացնում</a:t>
            </a:r>
            <a:r>
              <a:rPr lang="en-US" sz="1600" dirty="0"/>
              <a:t> </a:t>
            </a:r>
            <a:r>
              <a:rPr lang="en-US" sz="1600" dirty="0" err="1"/>
              <a:t>Տրդատի</a:t>
            </a:r>
            <a:r>
              <a:rPr lang="en-US" sz="1600" dirty="0"/>
              <a:t> </a:t>
            </a:r>
            <a:r>
              <a:rPr lang="en-US" sz="1600" dirty="0" err="1"/>
              <a:t>կերպարը</a:t>
            </a:r>
            <a:r>
              <a:rPr lang="en-US" sz="1600" dirty="0"/>
              <a:t>՝ </a:t>
            </a:r>
            <a:r>
              <a:rPr lang="en-US" sz="1600" dirty="0" err="1"/>
              <a:t>ընդհուպ</a:t>
            </a:r>
            <a:r>
              <a:rPr lang="en-US" sz="1600" dirty="0"/>
              <a:t> </a:t>
            </a:r>
            <a:r>
              <a:rPr lang="en-US" sz="1600" dirty="0" err="1"/>
              <a:t>մինչև</a:t>
            </a:r>
            <a:r>
              <a:rPr lang="en-US" sz="1600" dirty="0"/>
              <a:t> </a:t>
            </a:r>
            <a:r>
              <a:rPr lang="en-US" sz="1600" dirty="0" err="1"/>
              <a:t>Նազենիկի</a:t>
            </a:r>
            <a:r>
              <a:rPr lang="en-US" sz="1600" dirty="0"/>
              <a:t> </a:t>
            </a:r>
            <a:r>
              <a:rPr lang="en-US" sz="1600" dirty="0" err="1"/>
              <a:t>մահվան</a:t>
            </a:r>
            <a:r>
              <a:rPr lang="en-US" sz="1600" dirty="0"/>
              <a:t> </a:t>
            </a:r>
            <a:r>
              <a:rPr lang="en-US" sz="1600" dirty="0" err="1"/>
              <a:t>տեսարանը</a:t>
            </a:r>
            <a:r>
              <a:rPr lang="hy-AM" sz="1600" dirty="0"/>
              <a:t>։</a:t>
            </a:r>
          </a:p>
          <a:p>
            <a:endParaRPr lang="hy-AM" sz="1600" dirty="0"/>
          </a:p>
          <a:p>
            <a:r>
              <a:rPr lang="hy-AM" sz="1600" dirty="0"/>
              <a:t>Մեկնաբանել Վարուժանի «Հարճը» պոեմում ասպետական կենցաղին ձոնված քնարական շեղումը՝ բացահայտելով, թե ինչպես է այն կապվում պոեմի գաղափարի հետ։</a:t>
            </a:r>
          </a:p>
          <a:p>
            <a:pPr marL="114300" indent="0">
              <a:buNone/>
            </a:pPr>
            <a:endParaRPr lang="hy-AM" sz="1600" dirty="0"/>
          </a:p>
          <a:p>
            <a:r>
              <a:rPr lang="hy-AM" sz="1600" dirty="0"/>
              <a:t>Մեկնաբանել պոեմի հյուսվածքում երկու ընդարձակ տեսարանների ( խրախճանքի և Նազենիկի ու Տրդատի փախուստի) բանաստեղծական ասելիքի ողջ ծանրությունն ու հարստությունը գեղարվեստական ինչպիսի միջոցներով է ստեղծվում</a:t>
            </a:r>
            <a:r>
              <a:rPr lang="en-US" sz="1600" dirty="0"/>
              <a:t>:</a:t>
            </a:r>
            <a:endParaRPr lang="en-AM" sz="1600" dirty="0"/>
          </a:p>
          <a:p>
            <a:endParaRPr lang="en-AM" dirty="0"/>
          </a:p>
          <a:p>
            <a:endParaRPr lang="hy-AM" dirty="0"/>
          </a:p>
          <a:p>
            <a:endParaRPr lang="hy-AM" dirty="0"/>
          </a:p>
          <a:p>
            <a:endParaRPr lang="en-AM" dirty="0"/>
          </a:p>
          <a:p>
            <a:endParaRPr lang="en-US" sz="3200" dirty="0">
              <a:solidFill>
                <a:srgbClr val="FF0000"/>
              </a:solidFill>
            </a:endParaRPr>
          </a:p>
          <a:p>
            <a:endParaRPr lang="en-US" sz="3200" dirty="0">
              <a:solidFill>
                <a:srgbClr val="FF0000"/>
              </a:solidFill>
            </a:endParaRPr>
          </a:p>
          <a:p>
            <a:endParaRPr lang="en-US" sz="3200" dirty="0">
              <a:solidFill>
                <a:srgbClr val="FF0000"/>
              </a:solidFill>
            </a:endParaRPr>
          </a:p>
          <a:p>
            <a:pPr marL="114300" indent="0">
              <a:buNone/>
            </a:pPr>
            <a:endParaRPr lang="en-US" sz="3200" dirty="0">
              <a:solidFill>
                <a:srgbClr val="FF0000"/>
              </a:solidFill>
            </a:endParaRPr>
          </a:p>
          <a:p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71337167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y-AM" dirty="0">
                <a:solidFill>
                  <a:srgbClr val="4D9296"/>
                </a:solidFill>
              </a:rPr>
              <a:t>Տեսադասերի հղումներ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644236" y="1340644"/>
            <a:ext cx="6213764" cy="307777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endParaRPr lang="hy-AM" dirty="0"/>
          </a:p>
        </p:txBody>
      </p:sp>
      <p:pic>
        <p:nvPicPr>
          <p:cNvPr id="1026" name="Picture 2" descr="Картинки по запросу &quot;video camera animacia&quot;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5653" y="1607128"/>
            <a:ext cx="1984375" cy="1854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DEDB8F1-FB22-6C4C-AE0A-C5FED67CEFE6}"/>
              </a:ext>
            </a:extLst>
          </p:cNvPr>
          <p:cNvSpPr txBox="1"/>
          <p:nvPr/>
        </p:nvSpPr>
        <p:spPr>
          <a:xfrm>
            <a:off x="923637" y="1494531"/>
            <a:ext cx="4839854" cy="2985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sz="2000" dirty="0">
                <a:hlinkClick r:id="rId3"/>
              </a:rPr>
              <a:t>Տեսադաս </a:t>
            </a:r>
            <a:r>
              <a:rPr lang="en-AM" sz="2000" dirty="0">
                <a:hlinkClick r:id="rId3"/>
              </a:rPr>
              <a:t>I </a:t>
            </a:r>
            <a:endParaRPr lang="en-AM" sz="2000" dirty="0"/>
          </a:p>
          <a:p>
            <a:endParaRPr lang="en-US" sz="2000" dirty="0"/>
          </a:p>
          <a:p>
            <a:r>
              <a:rPr lang="hy-AM" sz="2000" dirty="0">
                <a:hlinkClick r:id="rId4"/>
              </a:rPr>
              <a:t>Տեսադաս </a:t>
            </a:r>
            <a:r>
              <a:rPr lang="en-AM" sz="2000" dirty="0">
                <a:hlinkClick r:id="rId4"/>
              </a:rPr>
              <a:t>II</a:t>
            </a:r>
            <a:endParaRPr lang="en-AM" sz="2000" dirty="0"/>
          </a:p>
          <a:p>
            <a:endParaRPr lang="en-AM" sz="2000" dirty="0"/>
          </a:p>
          <a:p>
            <a:r>
              <a:rPr lang="hy-AM" sz="2000" dirty="0">
                <a:hlinkClick r:id="rId5"/>
              </a:rPr>
              <a:t>Ինչպես պատրաստել տեսադաս</a:t>
            </a:r>
            <a:endParaRPr lang="en-AM" sz="2000" dirty="0"/>
          </a:p>
          <a:p>
            <a:endParaRPr lang="en-AM" dirty="0"/>
          </a:p>
          <a:p>
            <a:endParaRPr lang="en-AM" dirty="0"/>
          </a:p>
          <a:p>
            <a:endParaRPr lang="en-AM" dirty="0"/>
          </a:p>
          <a:p>
            <a:endParaRPr lang="en-AM" dirty="0"/>
          </a:p>
          <a:p>
            <a:endParaRPr lang="en-AM" dirty="0"/>
          </a:p>
          <a:p>
            <a:endParaRPr lang="en-AM" dirty="0"/>
          </a:p>
        </p:txBody>
      </p:sp>
    </p:spTree>
    <p:extLst>
      <p:ext uri="{BB962C8B-B14F-4D97-AF65-F5344CB8AC3E}">
        <p14:creationId xmlns:p14="http://schemas.microsoft.com/office/powerpoint/2010/main" val="1445584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32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489" name="Google Shape;489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79" name="Google Shape;4579;p32"/>
          <p:cNvSpPr txBox="1">
            <a:spLocks noGrp="1"/>
          </p:cNvSpPr>
          <p:nvPr>
            <p:ph type="title"/>
          </p:nvPr>
        </p:nvSpPr>
        <p:spPr>
          <a:xfrm>
            <a:off x="397164" y="221674"/>
            <a:ext cx="5553809" cy="87745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hy-AM" sz="2200" dirty="0">
                <a:latin typeface="+mj-lt"/>
              </a:rPr>
              <a:t>      </a:t>
            </a:r>
            <a:r>
              <a:rPr lang="hy-AM" sz="2200" dirty="0">
                <a:solidFill>
                  <a:srgbClr val="4D9296"/>
                </a:solidFill>
                <a:latin typeface="+mj-lt"/>
              </a:rPr>
              <a:t>Ուսումնական նյութեր</a:t>
            </a:r>
            <a:endParaRPr sz="2200" dirty="0">
              <a:solidFill>
                <a:srgbClr val="4D9296"/>
              </a:solidFill>
              <a:latin typeface="+mj-lt"/>
            </a:endParaRPr>
          </a:p>
        </p:txBody>
      </p:sp>
      <p:sp>
        <p:nvSpPr>
          <p:cNvPr id="4580" name="Google Shape;4580;p32"/>
          <p:cNvSpPr txBox="1">
            <a:spLocks noGrp="1"/>
          </p:cNvSpPr>
          <p:nvPr>
            <p:ph type="body" idx="1"/>
          </p:nvPr>
        </p:nvSpPr>
        <p:spPr>
          <a:xfrm>
            <a:off x="1003286" y="1414775"/>
            <a:ext cx="4529296" cy="228358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  <a:buNone/>
            </a:pPr>
            <a:r>
              <a:rPr lang="hy-AM" sz="1800" b="1" i="1" dirty="0"/>
              <a:t>ԳՈՒՍ</a:t>
            </a:r>
            <a:r>
              <a:rPr lang="hy-AM" sz="1800" dirty="0"/>
              <a:t>  մեթոդի աղյուսակ</a:t>
            </a:r>
          </a:p>
          <a:p>
            <a:pPr marL="0" lvl="0" indent="0">
              <a:spcAft>
                <a:spcPts val="1600"/>
              </a:spcAft>
              <a:buNone/>
            </a:pPr>
            <a:r>
              <a:rPr lang="hy-AM" sz="1800" b="1" i="1" dirty="0"/>
              <a:t>Կերպարային քարտ</a:t>
            </a:r>
            <a:r>
              <a:rPr lang="hy-AM" sz="1800" dirty="0"/>
              <a:t> մեթոդի նկարագիր</a:t>
            </a:r>
          </a:p>
          <a:p>
            <a:pPr marL="0" lvl="0" indent="0">
              <a:spcAft>
                <a:spcPts val="1600"/>
              </a:spcAft>
              <a:buNone/>
            </a:pPr>
            <a:r>
              <a:rPr lang="hy-AM" sz="1800" b="1" dirty="0"/>
              <a:t>Երեք Ի-ի </a:t>
            </a:r>
            <a:r>
              <a:rPr lang="hy-AM" sz="1800" dirty="0"/>
              <a:t>մեթոդ</a:t>
            </a:r>
          </a:p>
          <a:p>
            <a:pPr marL="0" lvl="0" indent="0">
              <a:spcAft>
                <a:spcPts val="1600"/>
              </a:spcAft>
              <a:buNone/>
            </a:pPr>
            <a:r>
              <a:rPr lang="hy-AM" sz="1800" dirty="0"/>
              <a:t>«Հարճը» պոեմի բառարան</a:t>
            </a:r>
          </a:p>
          <a:p>
            <a:pPr marL="0" lvl="0" indent="0">
              <a:spcAft>
                <a:spcPts val="1600"/>
              </a:spcAft>
              <a:buNone/>
            </a:pPr>
            <a:endParaRPr lang="hy-AM" sz="1800" dirty="0"/>
          </a:p>
        </p:txBody>
      </p:sp>
      <p:sp>
        <p:nvSpPr>
          <p:cNvPr id="4581" name="Google Shape;4581;p32"/>
          <p:cNvSpPr/>
          <p:nvPr/>
        </p:nvSpPr>
        <p:spPr>
          <a:xfrm>
            <a:off x="909420" y="1453332"/>
            <a:ext cx="4529295" cy="2245026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582" name="Google Shape;4582;p32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583" name="Google Shape;4583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410180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2" name="Google Shape;8692;p34"/>
          <p:cNvSpPr txBox="1">
            <a:spLocks noGrp="1"/>
          </p:cNvSpPr>
          <p:nvPr>
            <p:ph type="title"/>
          </p:nvPr>
        </p:nvSpPr>
        <p:spPr>
          <a:xfrm>
            <a:off x="713233" y="647605"/>
            <a:ext cx="5011800" cy="338824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hy-AM" sz="2800" dirty="0">
                <a:latin typeface="+mj-lt"/>
              </a:rPr>
              <a:t> </a:t>
            </a:r>
            <a:r>
              <a:rPr lang="hy-AM" sz="1800" dirty="0">
                <a:latin typeface="+mj-lt"/>
              </a:rPr>
              <a:t> </a:t>
            </a:r>
            <a:r>
              <a:rPr lang="hy-AM" sz="1800" dirty="0">
                <a:solidFill>
                  <a:srgbClr val="4D9296"/>
                </a:solidFill>
                <a:latin typeface="+mj-lt"/>
              </a:rPr>
              <a:t>Դաս </a:t>
            </a:r>
            <a:r>
              <a:rPr lang="en-US" sz="1800" dirty="0">
                <a:solidFill>
                  <a:srgbClr val="4D9296"/>
                </a:solidFill>
                <a:latin typeface="+mj-lt"/>
              </a:rPr>
              <a:t>I </a:t>
            </a:r>
            <a:br>
              <a:rPr lang="en-US" sz="1800" dirty="0">
                <a:latin typeface="+mj-lt"/>
              </a:rPr>
            </a:br>
            <a:br>
              <a:rPr lang="en-US" sz="1800" dirty="0">
                <a:latin typeface="+mj-lt"/>
              </a:rPr>
            </a:br>
            <a:r>
              <a:rPr lang="en-US" sz="1800" dirty="0">
                <a:latin typeface="+mj-lt"/>
              </a:rPr>
              <a:t>  </a:t>
            </a:r>
            <a:r>
              <a:rPr lang="hy-AM" sz="1800" dirty="0">
                <a:solidFill>
                  <a:srgbClr val="4D9296"/>
                </a:solidFill>
                <a:latin typeface="+mj-lt"/>
              </a:rPr>
              <a:t>Թեմա՝  </a:t>
            </a:r>
            <a:r>
              <a:rPr lang="hy-AM" sz="1800" dirty="0">
                <a:latin typeface="+mj-lt"/>
              </a:rPr>
              <a:t>«Հարճը» </a:t>
            </a:r>
            <a:r>
              <a:rPr lang="hy-AM" sz="1800" dirty="0"/>
              <a:t>պոեմի աղբյուրը, բնաբանը, պատմական ժամանակաշրջանը և գաղափարական բովանդակությունը:</a:t>
            </a:r>
            <a:br>
              <a:rPr lang="hy-AM" sz="1800" dirty="0"/>
            </a:br>
            <a:br>
              <a:rPr lang="hy-AM" sz="1800" dirty="0"/>
            </a:br>
            <a:r>
              <a:rPr lang="hy-AM" sz="1800" dirty="0"/>
              <a:t>  </a:t>
            </a:r>
            <a:r>
              <a:rPr lang="hy-AM" sz="1800" dirty="0">
                <a:solidFill>
                  <a:srgbClr val="4D9296"/>
                </a:solidFill>
              </a:rPr>
              <a:t>Դասաժամ</a:t>
            </a:r>
            <a:r>
              <a:rPr lang="en-US" sz="1800" dirty="0">
                <a:solidFill>
                  <a:srgbClr val="4D9296"/>
                </a:solidFill>
              </a:rPr>
              <a:t>`</a:t>
            </a:r>
            <a:r>
              <a:rPr lang="hy-AM" sz="1800" dirty="0"/>
              <a:t>  </a:t>
            </a:r>
            <a:r>
              <a:rPr lang="en-US" sz="1800" dirty="0"/>
              <a:t>2</a:t>
            </a:r>
            <a:r>
              <a:rPr lang="hy-AM" sz="1800" dirty="0"/>
              <a:t> </a:t>
            </a:r>
            <a:r>
              <a:rPr lang="en-AM" sz="1800" dirty="0"/>
              <a:t> </a:t>
            </a:r>
            <a:endParaRPr sz="1800" dirty="0">
              <a:latin typeface="+mj-lt"/>
            </a:endParaRPr>
          </a:p>
        </p:txBody>
      </p:sp>
      <p:grpSp>
        <p:nvGrpSpPr>
          <p:cNvPr id="8693" name="Google Shape;8693;p34"/>
          <p:cNvGrpSpPr/>
          <p:nvPr/>
        </p:nvGrpSpPr>
        <p:grpSpPr>
          <a:xfrm>
            <a:off x="5725033" y="1040479"/>
            <a:ext cx="2319576" cy="2514864"/>
            <a:chOff x="3779925" y="1751900"/>
            <a:chExt cx="1395150" cy="1512700"/>
          </a:xfrm>
        </p:grpSpPr>
        <p:sp>
          <p:nvSpPr>
            <p:cNvPr id="8694" name="Google Shape;8694;p34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3" name="Google Shape;8733;p34"/>
          <p:cNvSpPr/>
          <p:nvPr/>
        </p:nvSpPr>
        <p:spPr>
          <a:xfrm>
            <a:off x="713233" y="4130599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wipe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2" name="Google Shape;8692;p34"/>
          <p:cNvSpPr txBox="1">
            <a:spLocks noGrp="1"/>
          </p:cNvSpPr>
          <p:nvPr>
            <p:ph type="title"/>
          </p:nvPr>
        </p:nvSpPr>
        <p:spPr>
          <a:xfrm>
            <a:off x="713233" y="647605"/>
            <a:ext cx="5011800" cy="338824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hy-AM" sz="2000" dirty="0">
                <a:solidFill>
                  <a:srgbClr val="4D9296"/>
                </a:solidFill>
                <a:latin typeface="+mj-lt"/>
              </a:rPr>
              <a:t>  Առցանց գործիքների հղումներ</a:t>
            </a:r>
            <a:br>
              <a:rPr lang="hy-AM" sz="1800" dirty="0">
                <a:latin typeface="+mj-lt"/>
              </a:rPr>
            </a:br>
            <a:br>
              <a:rPr lang="hy-AM" sz="1800" dirty="0">
                <a:latin typeface="+mj-lt"/>
              </a:rPr>
            </a:br>
            <a:r>
              <a:rPr lang="en-US" sz="1800" dirty="0">
                <a:latin typeface="+mj-lt"/>
              </a:rPr>
              <a:t>Padlet. https://</a:t>
            </a:r>
            <a:r>
              <a:rPr lang="en-US" sz="1800" dirty="0" err="1">
                <a:latin typeface="+mj-lt"/>
              </a:rPr>
              <a:t>padlet.com</a:t>
            </a:r>
            <a:r>
              <a:rPr lang="en-US" sz="1800" dirty="0">
                <a:latin typeface="+mj-lt"/>
              </a:rPr>
              <a:t>/</a:t>
            </a:r>
            <a:br>
              <a:rPr lang="en-US" sz="1800" dirty="0">
                <a:latin typeface="+mj-lt"/>
              </a:rPr>
            </a:br>
            <a:r>
              <a:rPr lang="en-US" sz="1800" dirty="0">
                <a:latin typeface="+mj-lt"/>
              </a:rPr>
              <a:t>Socrative https://</a:t>
            </a:r>
            <a:r>
              <a:rPr lang="en-US" sz="1800" dirty="0" err="1">
                <a:latin typeface="+mj-lt"/>
              </a:rPr>
              <a:t>socrative.com</a:t>
            </a:r>
            <a:r>
              <a:rPr lang="en-US" sz="1800" dirty="0">
                <a:latin typeface="+mj-lt"/>
              </a:rPr>
              <a:t>/</a:t>
            </a:r>
            <a:br>
              <a:rPr lang="hy-AM" sz="1800" dirty="0">
                <a:latin typeface="+mj-lt"/>
              </a:rPr>
            </a:br>
            <a:br>
              <a:rPr lang="hy-AM" sz="1800" dirty="0">
                <a:latin typeface="+mj-lt"/>
              </a:rPr>
            </a:br>
            <a:br>
              <a:rPr lang="hy-AM" sz="1800" dirty="0">
                <a:latin typeface="+mj-lt"/>
              </a:rPr>
            </a:br>
            <a:endParaRPr sz="1800" dirty="0">
              <a:latin typeface="+mj-lt"/>
            </a:endParaRPr>
          </a:p>
        </p:txBody>
      </p:sp>
      <p:grpSp>
        <p:nvGrpSpPr>
          <p:cNvPr id="8693" name="Google Shape;8693;p34"/>
          <p:cNvGrpSpPr/>
          <p:nvPr/>
        </p:nvGrpSpPr>
        <p:grpSpPr>
          <a:xfrm>
            <a:off x="5725033" y="1040479"/>
            <a:ext cx="2319576" cy="2514864"/>
            <a:chOff x="3779925" y="1751900"/>
            <a:chExt cx="1395150" cy="1512700"/>
          </a:xfrm>
        </p:grpSpPr>
        <p:sp>
          <p:nvSpPr>
            <p:cNvPr id="8694" name="Google Shape;8694;p34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3" name="Google Shape;8733;p34"/>
          <p:cNvSpPr/>
          <p:nvPr/>
        </p:nvSpPr>
        <p:spPr>
          <a:xfrm>
            <a:off x="713233" y="4130599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7519158"/>
      </p:ext>
    </p:extLst>
  </p:cSld>
  <p:clrMapOvr>
    <a:masterClrMapping/>
  </p:clrMapOvr>
  <p:transition spd="slow">
    <p:wipe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8" name="Google Shape;8738;p35"/>
          <p:cNvGrpSpPr/>
          <p:nvPr/>
        </p:nvGrpSpPr>
        <p:grpSpPr>
          <a:xfrm>
            <a:off x="1948371" y="1603302"/>
            <a:ext cx="5035502" cy="1842426"/>
            <a:chOff x="2048150" y="1951500"/>
            <a:chExt cx="3702575" cy="1354725"/>
          </a:xfrm>
        </p:grpSpPr>
        <p:sp>
          <p:nvSpPr>
            <p:cNvPr id="8739" name="Google Shape;8739;p35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5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5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5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5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5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5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5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5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5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5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5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5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5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5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5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5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5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5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5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35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35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35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35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35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5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5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35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35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5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5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5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5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5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5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5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5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5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5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5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5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5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5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5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5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5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5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5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5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5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5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5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5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5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5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5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5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5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5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5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5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5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5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5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5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5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5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5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35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5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5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5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5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5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5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5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5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5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5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5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5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5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5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5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5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5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5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5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5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5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5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5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5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5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5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5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5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5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5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5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5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5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5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5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5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5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5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5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5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5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5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5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5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5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5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5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5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5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5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5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5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5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5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5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5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5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5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5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5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5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5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5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5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5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5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5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5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5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5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5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5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5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5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5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5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5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5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5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5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5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5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5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5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5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5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5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5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5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5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5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5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5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5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5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5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5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5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5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5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5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5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5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5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5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5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5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5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5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5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5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5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5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5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5" name="Google Shape;8935;p35"/>
          <p:cNvGrpSpPr/>
          <p:nvPr/>
        </p:nvGrpSpPr>
        <p:grpSpPr>
          <a:xfrm>
            <a:off x="1934678" y="1578543"/>
            <a:ext cx="5120639" cy="1944303"/>
            <a:chOff x="2048150" y="1951500"/>
            <a:chExt cx="3702575" cy="1354725"/>
          </a:xfrm>
        </p:grpSpPr>
        <p:sp>
          <p:nvSpPr>
            <p:cNvPr id="8936" name="Google Shape;8936;p35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5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5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5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5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5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5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5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5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5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5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5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5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5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5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5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5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5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5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5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5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5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5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5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5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5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5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5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5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5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5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5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5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5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5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5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5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5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5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5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5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5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5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5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5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5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5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5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5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5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5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5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5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5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5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5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5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5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5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5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5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5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5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5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5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5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5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5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5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5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5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5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5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5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5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5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5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5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5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5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5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5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5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5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5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5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5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5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5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5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5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5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5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5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5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5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5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5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5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5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5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5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5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5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5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5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5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5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5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5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5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5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5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5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5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5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5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5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5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5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5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5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5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5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5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5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5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5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5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5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5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5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5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5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5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5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5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5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5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5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5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5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5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5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5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5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5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5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5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5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5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5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5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5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5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5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5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5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5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5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5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5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5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5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5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5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5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5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5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5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5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5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5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5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5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5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5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5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5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5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5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5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5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20A45ED7-93F6-3949-AEBD-F5B5D763A5CB}"/>
              </a:ext>
            </a:extLst>
          </p:cNvPr>
          <p:cNvSpPr txBox="1"/>
          <p:nvPr/>
        </p:nvSpPr>
        <p:spPr>
          <a:xfrm>
            <a:off x="3359217" y="2098308"/>
            <a:ext cx="2448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dirty="0"/>
              <a:t> </a:t>
            </a:r>
            <a:r>
              <a:rPr lang="hy-AM" sz="1800" b="1" dirty="0">
                <a:solidFill>
                  <a:schemeClr val="tx1"/>
                </a:solidFill>
              </a:rPr>
              <a:t>Շնորհակալություն</a:t>
            </a:r>
            <a:endParaRPr lang="en-AM" sz="18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215979" y="121151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2065171" y="-47107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31"/>
          <p:cNvSpPr txBox="1">
            <a:spLocks noGrp="1"/>
          </p:cNvSpPr>
          <p:nvPr>
            <p:ph type="title"/>
          </p:nvPr>
        </p:nvSpPr>
        <p:spPr>
          <a:xfrm>
            <a:off x="3694176" y="1929385"/>
            <a:ext cx="5076620" cy="28236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</a:pP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r>
              <a:rPr lang="en-US" altLang="en-US" sz="1800" dirty="0" err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Ծ</a:t>
            </a:r>
            <a:r>
              <a:rPr lang="en-US" altLang="en-US" sz="1800" b="0" dirty="0" err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անոթացն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ել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Վարուժանի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՝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պոեմում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թույլ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տված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ժամանակավրիպության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/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անախրոնիզմի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/</a:t>
            </a:r>
            <a:b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</a:b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նպատակին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,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հեթանոսական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ժամանակաշրջանին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դիմելու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դրդապատճառներին</a:t>
            </a:r>
            <a:r>
              <a:rPr lang="hy-AM" altLang="en-US" sz="1800" dirty="0">
                <a:latin typeface="Segoe UI" panose="020B0502040204020203" pitchFamily="34" charset="0"/>
                <a:cs typeface="Segoe UI" panose="020B0502040204020203" pitchFamily="34" charset="0"/>
              </a:rPr>
              <a:t>։</a:t>
            </a:r>
            <a:br>
              <a:rPr lang="en-US" altLang="en-US" sz="1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br>
              <a:rPr lang="hy-AM" altLang="en-US" sz="1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hy-AM" altLang="en-US" sz="1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Ն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երկայացնել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հեթանոսական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միջավայրը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,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ժամանակաշրջանը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, </a:t>
            </a:r>
            <a:b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</a:b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ուժի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,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զորության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,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ասպետականության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փառաբանությունը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պոեմում</a:t>
            </a:r>
            <a: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։</a:t>
            </a:r>
            <a:b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</a:br>
            <a:r>
              <a:rPr lang="en-US" altLang="en-US" sz="1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br>
              <a:rPr lang="en-US" altLang="en-US" sz="1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hy-AM" altLang="en-US" sz="1800" dirty="0" err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Զ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արգացնել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տեքստին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մոտ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ընթերցանության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քայլերով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բնագրային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հատվածի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վերլուծական</a:t>
            </a:r>
            <a:r>
              <a:rPr lang="en-US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 </a:t>
            </a:r>
            <a:r>
              <a:rPr lang="en-US" altLang="en-US" sz="1800" dirty="0" err="1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հմտությունը</a:t>
            </a:r>
            <a: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  <a:t>։</a:t>
            </a:r>
            <a:b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</a:br>
            <a:b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</a:br>
            <a:br>
              <a:rPr lang="hy-AM" altLang="en-US" sz="1800" dirty="0">
                <a:solidFill>
                  <a:schemeClr val="tx1"/>
                </a:solidFill>
                <a:latin typeface="WeblySleek UI Semilight" panose="020B0402040204020203"/>
                <a:cs typeface="Segoe UI" panose="020B0502040204020203" pitchFamily="34" charset="0"/>
              </a:rPr>
            </a:br>
            <a:br>
              <a:rPr lang="hy-AM" altLang="en-US" sz="1800" b="0" dirty="0">
                <a:solidFill>
                  <a:schemeClr val="tx1"/>
                </a:solidFill>
                <a:latin typeface="Arial" panose="020B0604020202020204" pitchFamily="34" charset="0"/>
                <a:cs typeface="Segoe UI" panose="020B0502040204020203" pitchFamily="34" charset="0"/>
              </a:rPr>
            </a:br>
            <a:br>
              <a:rPr lang="hy-AM" sz="20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br>
              <a:rPr lang="hy-AM" sz="2400" dirty="0"/>
            </a:br>
            <a:endParaRPr sz="2400" dirty="0"/>
          </a:p>
        </p:txBody>
      </p:sp>
      <p:sp>
        <p:nvSpPr>
          <p:cNvPr id="482" name="Google Shape;482;p31"/>
          <p:cNvSpPr/>
          <p:nvPr/>
        </p:nvSpPr>
        <p:spPr>
          <a:xfrm rot="533942">
            <a:off x="214626" y="1307248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3" name="Google Shape;483;p31"/>
          <p:cNvSpPr/>
          <p:nvPr/>
        </p:nvSpPr>
        <p:spPr>
          <a:xfrm rot="1143741">
            <a:off x="2103684" y="99208"/>
            <a:ext cx="1943177" cy="2540066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D7BB0A-E578-2D41-83ED-9190604BE881}"/>
              </a:ext>
            </a:extLst>
          </p:cNvPr>
          <p:cNvSpPr txBox="1"/>
          <p:nvPr/>
        </p:nvSpPr>
        <p:spPr>
          <a:xfrm rot="1974073">
            <a:off x="745638" y="2684075"/>
            <a:ext cx="29573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y-AM" sz="2000" dirty="0"/>
              <a:t>Դասի նպատակները</a:t>
            </a:r>
            <a:r>
              <a:rPr lang="hy-AM" dirty="0"/>
              <a:t>՝</a:t>
            </a:r>
          </a:p>
          <a:p>
            <a:endParaRPr lang="hy-AM" dirty="0"/>
          </a:p>
          <a:p>
            <a:r>
              <a:rPr lang="hy-AM" dirty="0"/>
              <a:t>2 դասաժամ</a:t>
            </a:r>
            <a:endParaRPr lang="en-AM" dirty="0"/>
          </a:p>
        </p:txBody>
      </p:sp>
    </p:spTree>
    <p:extLst>
      <p:ext uri="{BB962C8B-B14F-4D97-AF65-F5344CB8AC3E}">
        <p14:creationId xmlns:p14="http://schemas.microsoft.com/office/powerpoint/2010/main" val="1326972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" name="Google Shape;9123;p3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y-AM" dirty="0"/>
              <a:t>Դասի պլանավորում</a:t>
            </a:r>
            <a:endParaRPr dirty="0"/>
          </a:p>
        </p:txBody>
      </p:sp>
      <p:sp>
        <p:nvSpPr>
          <p:cNvPr id="9124" name="Google Shape;9124;p36"/>
          <p:cNvSpPr txBox="1"/>
          <p:nvPr/>
        </p:nvSpPr>
        <p:spPr>
          <a:xfrm>
            <a:off x="3231800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spcAft>
                <a:spcPts val="1600"/>
              </a:spcAft>
              <a:buClr>
                <a:schemeClr val="dk1"/>
              </a:buClr>
              <a:buSzPts val="1100"/>
            </a:pPr>
            <a:r>
              <a:rPr lang="hy-AM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Դասի ընթացք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5" name="Google Shape;9125;p36"/>
          <p:cNvSpPr txBox="1"/>
          <p:nvPr/>
        </p:nvSpPr>
        <p:spPr>
          <a:xfrm>
            <a:off x="3231800" y="33199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hy-AM" dirty="0">
                <a:latin typeface="Calibri" panose="020F0502020204030204" pitchFamily="34" charset="0"/>
                <a:ea typeface="Calibri" panose="020F0502020204030204" pitchFamily="34" charset="0"/>
                <a:cs typeface="Times New Roman"/>
              </a:rPr>
              <a:t>Խմբային աշխատանք </a:t>
            </a:r>
            <a:r>
              <a:rPr lang="hy-AM" b="1" dirty="0">
                <a:latin typeface="Calibri" panose="020F0502020204030204" pitchFamily="34" charset="0"/>
                <a:ea typeface="Calibri" panose="020F0502020204030204" pitchFamily="34" charset="0"/>
                <a:cs typeface="Times New Roman"/>
              </a:rPr>
              <a:t>տեքստին մոտ ընթերցանության քայլաշարով</a:t>
            </a:r>
            <a:endParaRPr lang="en-US" b="1">
              <a:latin typeface="Calibri"/>
              <a:cs typeface="Times New Roman"/>
            </a:endParaRPr>
          </a:p>
          <a:p>
            <a:pPr marR="0" lvl="0" algn="ctr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fr-FR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126" name="Google Shape;9126;p36"/>
          <p:cNvSpPr txBox="1"/>
          <p:nvPr/>
        </p:nvSpPr>
        <p:spPr>
          <a:xfrm>
            <a:off x="647563" y="26742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hy-AM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Դասի սկիզբ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7" name="Google Shape;9127;p36"/>
          <p:cNvSpPr txBox="1"/>
          <p:nvPr/>
        </p:nvSpPr>
        <p:spPr>
          <a:xfrm>
            <a:off x="647563" y="33283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hy-AM" dirty="0">
                <a:latin typeface="Calibri" panose="020F0502020204030204" pitchFamily="34" charset="0"/>
                <a:ea typeface="Calibri" panose="020F0502020204030204" pitchFamily="34" charset="0"/>
                <a:cs typeface="Times New Roman"/>
              </a:rPr>
              <a:t>Կազմակերպել քննարկում </a:t>
            </a:r>
            <a:r>
              <a:rPr lang="hy-AM" b="1" dirty="0">
                <a:latin typeface="Calibri" panose="020F0502020204030204" pitchFamily="34" charset="0"/>
                <a:ea typeface="Calibri" panose="020F0502020204030204" pitchFamily="34" charset="0"/>
                <a:cs typeface="Times New Roman"/>
              </a:rPr>
              <a:t>ԳՈՒՍ</a:t>
            </a:r>
            <a:r>
              <a:rPr lang="hy-AM" dirty="0">
                <a:latin typeface="Calibri" panose="020F0502020204030204" pitchFamily="34" charset="0"/>
                <a:ea typeface="Calibri" panose="020F0502020204030204" pitchFamily="34" charset="0"/>
                <a:cs typeface="Times New Roman"/>
              </a:rPr>
              <a:t>-ի մեթոդով</a:t>
            </a:r>
          </a:p>
          <a:p>
            <a:pPr marR="0" lvl="0" algn="ctr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fr-FR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128" name="Google Shape;9128;p36"/>
          <p:cNvSpPr/>
          <p:nvPr/>
        </p:nvSpPr>
        <p:spPr>
          <a:xfrm>
            <a:off x="1475250" y="2408550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9" name="Google Shape;9129;p36"/>
          <p:cNvSpPr/>
          <p:nvPr/>
        </p:nvSpPr>
        <p:spPr>
          <a:xfrm>
            <a:off x="1983038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0" name="Google Shape;9130;p36"/>
          <p:cNvSpPr/>
          <p:nvPr/>
        </p:nvSpPr>
        <p:spPr>
          <a:xfrm>
            <a:off x="45783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1" name="Google Shape;9131;p36"/>
          <p:cNvSpPr/>
          <p:nvPr/>
        </p:nvSpPr>
        <p:spPr>
          <a:xfrm>
            <a:off x="72197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32" name="Google Shape;9132;p36"/>
          <p:cNvGrpSpPr/>
          <p:nvPr/>
        </p:nvGrpSpPr>
        <p:grpSpPr>
          <a:xfrm>
            <a:off x="1637518" y="1548811"/>
            <a:ext cx="724264" cy="705611"/>
            <a:chOff x="2581550" y="1973000"/>
            <a:chExt cx="926050" cy="902200"/>
          </a:xfrm>
        </p:grpSpPr>
        <p:sp>
          <p:nvSpPr>
            <p:cNvPr id="9133" name="Google Shape;9133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5" name="Google Shape;9135;p36"/>
          <p:cNvGrpSpPr/>
          <p:nvPr/>
        </p:nvGrpSpPr>
        <p:grpSpPr>
          <a:xfrm>
            <a:off x="4209843" y="1569386"/>
            <a:ext cx="724264" cy="705611"/>
            <a:chOff x="2581550" y="1973000"/>
            <a:chExt cx="926050" cy="902200"/>
          </a:xfrm>
        </p:grpSpPr>
        <p:sp>
          <p:nvSpPr>
            <p:cNvPr id="9136" name="Google Shape;9136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8" name="Google Shape;9138;p36"/>
          <p:cNvGrpSpPr/>
          <p:nvPr/>
        </p:nvGrpSpPr>
        <p:grpSpPr>
          <a:xfrm>
            <a:off x="6874193" y="1569386"/>
            <a:ext cx="724264" cy="705611"/>
            <a:chOff x="2581550" y="1973000"/>
            <a:chExt cx="926050" cy="902200"/>
          </a:xfrm>
        </p:grpSpPr>
        <p:sp>
          <p:nvSpPr>
            <p:cNvPr id="9139" name="Google Shape;9139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1" name="Google Shape;9141;p36"/>
          <p:cNvSpPr txBox="1">
            <a:spLocks noGrp="1"/>
          </p:cNvSpPr>
          <p:nvPr>
            <p:ph type="title" idx="4294967295"/>
          </p:nvPr>
        </p:nvSpPr>
        <p:spPr>
          <a:xfrm>
            <a:off x="1675747" y="1652200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</a:rPr>
              <a:t>01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2" name="Google Shape;9142;p36"/>
          <p:cNvSpPr txBox="1">
            <a:spLocks noGrp="1"/>
          </p:cNvSpPr>
          <p:nvPr>
            <p:ph type="title" idx="4294967295"/>
          </p:nvPr>
        </p:nvSpPr>
        <p:spPr>
          <a:xfrm>
            <a:off x="4259972" y="1640013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02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9143" name="Google Shape;9143;p36"/>
          <p:cNvSpPr txBox="1">
            <a:spLocks noGrp="1"/>
          </p:cNvSpPr>
          <p:nvPr>
            <p:ph type="title" idx="4294967295"/>
          </p:nvPr>
        </p:nvSpPr>
        <p:spPr>
          <a:xfrm>
            <a:off x="6906772" y="1660588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03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9144" name="Google Shape;9144;p36"/>
          <p:cNvSpPr txBox="1"/>
          <p:nvPr/>
        </p:nvSpPr>
        <p:spPr>
          <a:xfrm>
            <a:off x="5878588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sz="1800" b="1" dirty="0" err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Դ</a:t>
            </a:r>
            <a:r>
              <a:rPr lang="hy-AM" sz="18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ասի ավարտ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45" name="Google Shape;9145;p36"/>
          <p:cNvSpPr txBox="1"/>
          <p:nvPr/>
        </p:nvSpPr>
        <p:spPr>
          <a:xfrm>
            <a:off x="5878588" y="33199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hy-AM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/>
              </a:rPr>
              <a:t>Ամփոփում </a:t>
            </a:r>
            <a:r>
              <a:rPr lang="hy-AM" b="1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/>
              </a:rPr>
              <a:t>«Մտածիր, գրիր, միացիր, կիսիր» </a:t>
            </a:r>
            <a:r>
              <a:rPr lang="hy-AM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/>
              </a:rPr>
              <a:t>մեթոդով</a:t>
            </a:r>
            <a:endParaRPr lang="fr-FR" dirty="0">
              <a:solidFill>
                <a:schemeClr val="tx1"/>
              </a:solidFill>
              <a:latin typeface="Calibri"/>
              <a:ea typeface="Calibri" panose="020F0502020204030204" pitchFamily="34" charset="0"/>
              <a:cs typeface="Times New Roman"/>
            </a:endParaRPr>
          </a:p>
        </p:txBody>
      </p:sp>
      <p:grpSp>
        <p:nvGrpSpPr>
          <p:cNvPr id="27" name="Google Shape;391;p30">
            <a:extLst>
              <a:ext uri="{FF2B5EF4-FFF2-40B4-BE49-F238E27FC236}">
                <a16:creationId xmlns:a16="http://schemas.microsoft.com/office/drawing/2014/main" id="{5679A79A-921D-A044-BB6E-C81876983536}"/>
              </a:ext>
            </a:extLst>
          </p:cNvPr>
          <p:cNvGrpSpPr/>
          <p:nvPr/>
        </p:nvGrpSpPr>
        <p:grpSpPr>
          <a:xfrm>
            <a:off x="6656832" y="233718"/>
            <a:ext cx="2103120" cy="1406296"/>
            <a:chOff x="4945925" y="1165200"/>
            <a:chExt cx="4109750" cy="3530675"/>
          </a:xfrm>
        </p:grpSpPr>
        <p:sp>
          <p:nvSpPr>
            <p:cNvPr id="28" name="Google Shape;392;p30">
              <a:extLst>
                <a:ext uri="{FF2B5EF4-FFF2-40B4-BE49-F238E27FC236}">
                  <a16:creationId xmlns:a16="http://schemas.microsoft.com/office/drawing/2014/main" id="{D9319E1C-FBDC-5949-97B6-1C6C3DF3AF7C}"/>
                </a:ext>
              </a:extLst>
            </p:cNvPr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93;p30">
              <a:extLst>
                <a:ext uri="{FF2B5EF4-FFF2-40B4-BE49-F238E27FC236}">
                  <a16:creationId xmlns:a16="http://schemas.microsoft.com/office/drawing/2014/main" id="{D729C69A-245E-554D-A74C-8CE5ED4E4E2C}"/>
                </a:ext>
              </a:extLst>
            </p:cNvPr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94;p30">
              <a:extLst>
                <a:ext uri="{FF2B5EF4-FFF2-40B4-BE49-F238E27FC236}">
                  <a16:creationId xmlns:a16="http://schemas.microsoft.com/office/drawing/2014/main" id="{B3E9286E-9AF4-F446-BDEE-8576247D1FC0}"/>
                </a:ext>
              </a:extLst>
            </p:cNvPr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95;p30">
              <a:extLst>
                <a:ext uri="{FF2B5EF4-FFF2-40B4-BE49-F238E27FC236}">
                  <a16:creationId xmlns:a16="http://schemas.microsoft.com/office/drawing/2014/main" id="{85E364B3-47BB-F945-A0E1-06806C5044DC}"/>
                </a:ext>
              </a:extLst>
            </p:cNvPr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96;p30">
              <a:extLst>
                <a:ext uri="{FF2B5EF4-FFF2-40B4-BE49-F238E27FC236}">
                  <a16:creationId xmlns:a16="http://schemas.microsoft.com/office/drawing/2014/main" id="{E6884156-D4F9-E94C-8E2F-A3F5E2CC5A5C}"/>
                </a:ext>
              </a:extLst>
            </p:cNvPr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97;p30">
              <a:extLst>
                <a:ext uri="{FF2B5EF4-FFF2-40B4-BE49-F238E27FC236}">
                  <a16:creationId xmlns:a16="http://schemas.microsoft.com/office/drawing/2014/main" id="{C7C0E445-BF78-FF4D-80F6-CE3C98439022}"/>
                </a:ext>
              </a:extLst>
            </p:cNvPr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98;p30">
              <a:extLst>
                <a:ext uri="{FF2B5EF4-FFF2-40B4-BE49-F238E27FC236}">
                  <a16:creationId xmlns:a16="http://schemas.microsoft.com/office/drawing/2014/main" id="{FAEADCEA-2893-2840-861B-96B372FF1DED}"/>
                </a:ext>
              </a:extLst>
            </p:cNvPr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99;p30">
              <a:extLst>
                <a:ext uri="{FF2B5EF4-FFF2-40B4-BE49-F238E27FC236}">
                  <a16:creationId xmlns:a16="http://schemas.microsoft.com/office/drawing/2014/main" id="{F5A3D684-590C-EC4D-AE4C-65F27BE7DA09}"/>
                </a:ext>
              </a:extLst>
            </p:cNvPr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00;p30">
              <a:extLst>
                <a:ext uri="{FF2B5EF4-FFF2-40B4-BE49-F238E27FC236}">
                  <a16:creationId xmlns:a16="http://schemas.microsoft.com/office/drawing/2014/main" id="{1390F51D-CA8C-7543-9FDB-7516F379A4D6}"/>
                </a:ext>
              </a:extLst>
            </p:cNvPr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01;p30">
              <a:extLst>
                <a:ext uri="{FF2B5EF4-FFF2-40B4-BE49-F238E27FC236}">
                  <a16:creationId xmlns:a16="http://schemas.microsoft.com/office/drawing/2014/main" id="{55B8BA92-58AF-2449-B6C5-2EA8C5786733}"/>
                </a:ext>
              </a:extLst>
            </p:cNvPr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02;p30">
              <a:extLst>
                <a:ext uri="{FF2B5EF4-FFF2-40B4-BE49-F238E27FC236}">
                  <a16:creationId xmlns:a16="http://schemas.microsoft.com/office/drawing/2014/main" id="{F209053A-7E78-4E4D-8D29-62323374A037}"/>
                </a:ext>
              </a:extLst>
            </p:cNvPr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03;p30">
              <a:extLst>
                <a:ext uri="{FF2B5EF4-FFF2-40B4-BE49-F238E27FC236}">
                  <a16:creationId xmlns:a16="http://schemas.microsoft.com/office/drawing/2014/main" id="{1A54D92F-0655-3B43-A784-A8BD2E5E72DA}"/>
                </a:ext>
              </a:extLst>
            </p:cNvPr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4;p30">
              <a:extLst>
                <a:ext uri="{FF2B5EF4-FFF2-40B4-BE49-F238E27FC236}">
                  <a16:creationId xmlns:a16="http://schemas.microsoft.com/office/drawing/2014/main" id="{C578B8CE-D4EB-484A-A132-A9F7C57E1E1D}"/>
                </a:ext>
              </a:extLst>
            </p:cNvPr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05;p30">
              <a:extLst>
                <a:ext uri="{FF2B5EF4-FFF2-40B4-BE49-F238E27FC236}">
                  <a16:creationId xmlns:a16="http://schemas.microsoft.com/office/drawing/2014/main" id="{D6B7141D-67A0-C440-881A-A821219C6770}"/>
                </a:ext>
              </a:extLst>
            </p:cNvPr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06;p30">
              <a:extLst>
                <a:ext uri="{FF2B5EF4-FFF2-40B4-BE49-F238E27FC236}">
                  <a16:creationId xmlns:a16="http://schemas.microsoft.com/office/drawing/2014/main" id="{BF4A11D2-25E6-C54E-9F3C-62F217650676}"/>
                </a:ext>
              </a:extLst>
            </p:cNvPr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07;p30">
              <a:extLst>
                <a:ext uri="{FF2B5EF4-FFF2-40B4-BE49-F238E27FC236}">
                  <a16:creationId xmlns:a16="http://schemas.microsoft.com/office/drawing/2014/main" id="{E5DB68F8-C487-C845-9733-BEDB5DEF983F}"/>
                </a:ext>
              </a:extLst>
            </p:cNvPr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08;p30">
              <a:extLst>
                <a:ext uri="{FF2B5EF4-FFF2-40B4-BE49-F238E27FC236}">
                  <a16:creationId xmlns:a16="http://schemas.microsoft.com/office/drawing/2014/main" id="{42E6FB18-CF6E-4840-879D-6D25FB9B61CD}"/>
                </a:ext>
              </a:extLst>
            </p:cNvPr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09;p30">
              <a:extLst>
                <a:ext uri="{FF2B5EF4-FFF2-40B4-BE49-F238E27FC236}">
                  <a16:creationId xmlns:a16="http://schemas.microsoft.com/office/drawing/2014/main" id="{C2C120AD-C481-0E4B-A86B-01EEDB682699}"/>
                </a:ext>
              </a:extLst>
            </p:cNvPr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10;p30">
              <a:extLst>
                <a:ext uri="{FF2B5EF4-FFF2-40B4-BE49-F238E27FC236}">
                  <a16:creationId xmlns:a16="http://schemas.microsoft.com/office/drawing/2014/main" id="{3301D5FF-C25D-EF49-B98B-EB4B5F044449}"/>
                </a:ext>
              </a:extLst>
            </p:cNvPr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11;p30">
              <a:extLst>
                <a:ext uri="{FF2B5EF4-FFF2-40B4-BE49-F238E27FC236}">
                  <a16:creationId xmlns:a16="http://schemas.microsoft.com/office/drawing/2014/main" id="{0984A446-466A-A249-A045-5E1B059E4B7F}"/>
                </a:ext>
              </a:extLst>
            </p:cNvPr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12;p30">
              <a:extLst>
                <a:ext uri="{FF2B5EF4-FFF2-40B4-BE49-F238E27FC236}">
                  <a16:creationId xmlns:a16="http://schemas.microsoft.com/office/drawing/2014/main" id="{EF381238-FAE2-1B45-9289-3134A09A858F}"/>
                </a:ext>
              </a:extLst>
            </p:cNvPr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13;p30">
              <a:extLst>
                <a:ext uri="{FF2B5EF4-FFF2-40B4-BE49-F238E27FC236}">
                  <a16:creationId xmlns:a16="http://schemas.microsoft.com/office/drawing/2014/main" id="{91A88E86-EFB4-D745-A181-83C364785569}"/>
                </a:ext>
              </a:extLst>
            </p:cNvPr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14;p30">
              <a:extLst>
                <a:ext uri="{FF2B5EF4-FFF2-40B4-BE49-F238E27FC236}">
                  <a16:creationId xmlns:a16="http://schemas.microsoft.com/office/drawing/2014/main" id="{31FE9100-95D9-374F-92F2-90BB044A9345}"/>
                </a:ext>
              </a:extLst>
            </p:cNvPr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15;p30">
              <a:extLst>
                <a:ext uri="{FF2B5EF4-FFF2-40B4-BE49-F238E27FC236}">
                  <a16:creationId xmlns:a16="http://schemas.microsoft.com/office/drawing/2014/main" id="{F21250DE-F33B-0149-8DB5-F821CA10D6F9}"/>
                </a:ext>
              </a:extLst>
            </p:cNvPr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16;p30">
              <a:extLst>
                <a:ext uri="{FF2B5EF4-FFF2-40B4-BE49-F238E27FC236}">
                  <a16:creationId xmlns:a16="http://schemas.microsoft.com/office/drawing/2014/main" id="{983008AE-5CC1-544F-8574-E6CDCBDFA928}"/>
                </a:ext>
              </a:extLst>
            </p:cNvPr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17;p30">
              <a:extLst>
                <a:ext uri="{FF2B5EF4-FFF2-40B4-BE49-F238E27FC236}">
                  <a16:creationId xmlns:a16="http://schemas.microsoft.com/office/drawing/2014/main" id="{FE70BA88-72ED-934A-83B8-ADA4ACC4A7ED}"/>
                </a:ext>
              </a:extLst>
            </p:cNvPr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18;p30">
              <a:extLst>
                <a:ext uri="{FF2B5EF4-FFF2-40B4-BE49-F238E27FC236}">
                  <a16:creationId xmlns:a16="http://schemas.microsoft.com/office/drawing/2014/main" id="{3AFBDD11-516B-DC47-8C63-3136E233C6C0}"/>
                </a:ext>
              </a:extLst>
            </p:cNvPr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19;p30">
              <a:extLst>
                <a:ext uri="{FF2B5EF4-FFF2-40B4-BE49-F238E27FC236}">
                  <a16:creationId xmlns:a16="http://schemas.microsoft.com/office/drawing/2014/main" id="{8CD010AE-EDFD-CD42-B91F-7194532F3D87}"/>
                </a:ext>
              </a:extLst>
            </p:cNvPr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20;p30">
              <a:extLst>
                <a:ext uri="{FF2B5EF4-FFF2-40B4-BE49-F238E27FC236}">
                  <a16:creationId xmlns:a16="http://schemas.microsoft.com/office/drawing/2014/main" id="{99DCFF92-5984-9844-828D-4176A506B609}"/>
                </a:ext>
              </a:extLst>
            </p:cNvPr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21;p30">
              <a:extLst>
                <a:ext uri="{FF2B5EF4-FFF2-40B4-BE49-F238E27FC236}">
                  <a16:creationId xmlns:a16="http://schemas.microsoft.com/office/drawing/2014/main" id="{4F254B3B-6150-5942-9155-3B5BA149A9F8}"/>
                </a:ext>
              </a:extLst>
            </p:cNvPr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22;p30">
              <a:extLst>
                <a:ext uri="{FF2B5EF4-FFF2-40B4-BE49-F238E27FC236}">
                  <a16:creationId xmlns:a16="http://schemas.microsoft.com/office/drawing/2014/main" id="{57F4C530-10FE-E94C-99FF-46FFB4188847}"/>
                </a:ext>
              </a:extLst>
            </p:cNvPr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23;p30">
              <a:extLst>
                <a:ext uri="{FF2B5EF4-FFF2-40B4-BE49-F238E27FC236}">
                  <a16:creationId xmlns:a16="http://schemas.microsoft.com/office/drawing/2014/main" id="{EEE68C87-1097-C944-8CBE-E6BACC599231}"/>
                </a:ext>
              </a:extLst>
            </p:cNvPr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24;p30">
              <a:extLst>
                <a:ext uri="{FF2B5EF4-FFF2-40B4-BE49-F238E27FC236}">
                  <a16:creationId xmlns:a16="http://schemas.microsoft.com/office/drawing/2014/main" id="{C89ABFAE-6792-1642-9ECC-C23A9D65D985}"/>
                </a:ext>
              </a:extLst>
            </p:cNvPr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25;p30">
              <a:extLst>
                <a:ext uri="{FF2B5EF4-FFF2-40B4-BE49-F238E27FC236}">
                  <a16:creationId xmlns:a16="http://schemas.microsoft.com/office/drawing/2014/main" id="{F61369CE-7C51-2649-8CFF-E1B200B2BBD4}"/>
                </a:ext>
              </a:extLst>
            </p:cNvPr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26;p30">
              <a:extLst>
                <a:ext uri="{FF2B5EF4-FFF2-40B4-BE49-F238E27FC236}">
                  <a16:creationId xmlns:a16="http://schemas.microsoft.com/office/drawing/2014/main" id="{D06F4D4D-E5EC-AC4D-96FD-210F077C2159}"/>
                </a:ext>
              </a:extLst>
            </p:cNvPr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27;p30">
              <a:extLst>
                <a:ext uri="{FF2B5EF4-FFF2-40B4-BE49-F238E27FC236}">
                  <a16:creationId xmlns:a16="http://schemas.microsoft.com/office/drawing/2014/main" id="{2C6490DB-BAB1-5F49-9645-4614E305D9D5}"/>
                </a:ext>
              </a:extLst>
            </p:cNvPr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28;p30">
              <a:extLst>
                <a:ext uri="{FF2B5EF4-FFF2-40B4-BE49-F238E27FC236}">
                  <a16:creationId xmlns:a16="http://schemas.microsoft.com/office/drawing/2014/main" id="{807C1744-0ADF-A040-96F1-659ED257E5A3}"/>
                </a:ext>
              </a:extLst>
            </p:cNvPr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29;p30">
              <a:extLst>
                <a:ext uri="{FF2B5EF4-FFF2-40B4-BE49-F238E27FC236}">
                  <a16:creationId xmlns:a16="http://schemas.microsoft.com/office/drawing/2014/main" id="{9B81B435-4C93-794A-BFCD-1B7C4999BDAB}"/>
                </a:ext>
              </a:extLst>
            </p:cNvPr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30;p30">
              <a:extLst>
                <a:ext uri="{FF2B5EF4-FFF2-40B4-BE49-F238E27FC236}">
                  <a16:creationId xmlns:a16="http://schemas.microsoft.com/office/drawing/2014/main" id="{BF2F2682-7D2B-604E-A7AB-17D92EEBCF5D}"/>
                </a:ext>
              </a:extLst>
            </p:cNvPr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31;p30">
              <a:extLst>
                <a:ext uri="{FF2B5EF4-FFF2-40B4-BE49-F238E27FC236}">
                  <a16:creationId xmlns:a16="http://schemas.microsoft.com/office/drawing/2014/main" id="{E35E430E-C09C-2C44-85F3-54DD5D389730}"/>
                </a:ext>
              </a:extLst>
            </p:cNvPr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32;p30">
              <a:extLst>
                <a:ext uri="{FF2B5EF4-FFF2-40B4-BE49-F238E27FC236}">
                  <a16:creationId xmlns:a16="http://schemas.microsoft.com/office/drawing/2014/main" id="{7C345C71-4795-9041-8ABB-724BCF612714}"/>
                </a:ext>
              </a:extLst>
            </p:cNvPr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33;p30">
              <a:extLst>
                <a:ext uri="{FF2B5EF4-FFF2-40B4-BE49-F238E27FC236}">
                  <a16:creationId xmlns:a16="http://schemas.microsoft.com/office/drawing/2014/main" id="{EF572488-99F3-814E-B989-6F4A35051501}"/>
                </a:ext>
              </a:extLst>
            </p:cNvPr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34;p30">
              <a:extLst>
                <a:ext uri="{FF2B5EF4-FFF2-40B4-BE49-F238E27FC236}">
                  <a16:creationId xmlns:a16="http://schemas.microsoft.com/office/drawing/2014/main" id="{6B99446D-CB64-6340-BE00-921157D9644C}"/>
                </a:ext>
              </a:extLst>
            </p:cNvPr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35;p30">
              <a:extLst>
                <a:ext uri="{FF2B5EF4-FFF2-40B4-BE49-F238E27FC236}">
                  <a16:creationId xmlns:a16="http://schemas.microsoft.com/office/drawing/2014/main" id="{8660F846-1D4F-1949-82CD-9BDF0BE48486}"/>
                </a:ext>
              </a:extLst>
            </p:cNvPr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36;p30">
              <a:extLst>
                <a:ext uri="{FF2B5EF4-FFF2-40B4-BE49-F238E27FC236}">
                  <a16:creationId xmlns:a16="http://schemas.microsoft.com/office/drawing/2014/main" id="{133F4BA9-F364-DD4F-94B6-46721C86BC70}"/>
                </a:ext>
              </a:extLst>
            </p:cNvPr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37;p30">
              <a:extLst>
                <a:ext uri="{FF2B5EF4-FFF2-40B4-BE49-F238E27FC236}">
                  <a16:creationId xmlns:a16="http://schemas.microsoft.com/office/drawing/2014/main" id="{B4C30B29-C484-FB45-ABAC-D8F3345ED8CE}"/>
                </a:ext>
              </a:extLst>
            </p:cNvPr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38;p30">
              <a:extLst>
                <a:ext uri="{FF2B5EF4-FFF2-40B4-BE49-F238E27FC236}">
                  <a16:creationId xmlns:a16="http://schemas.microsoft.com/office/drawing/2014/main" id="{699D12FD-E0C2-8B4B-BB4D-5191B0AF2148}"/>
                </a:ext>
              </a:extLst>
            </p:cNvPr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39;p30">
              <a:extLst>
                <a:ext uri="{FF2B5EF4-FFF2-40B4-BE49-F238E27FC236}">
                  <a16:creationId xmlns:a16="http://schemas.microsoft.com/office/drawing/2014/main" id="{CE89E2E9-9C84-0A4D-B911-574B787691AA}"/>
                </a:ext>
              </a:extLst>
            </p:cNvPr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40;p30">
              <a:extLst>
                <a:ext uri="{FF2B5EF4-FFF2-40B4-BE49-F238E27FC236}">
                  <a16:creationId xmlns:a16="http://schemas.microsoft.com/office/drawing/2014/main" id="{AD5D7DF5-F074-DA4E-944D-60277B933F78}"/>
                </a:ext>
              </a:extLst>
            </p:cNvPr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41;p30">
              <a:extLst>
                <a:ext uri="{FF2B5EF4-FFF2-40B4-BE49-F238E27FC236}">
                  <a16:creationId xmlns:a16="http://schemas.microsoft.com/office/drawing/2014/main" id="{8924242D-3291-3342-A0EB-AD140CB6B080}"/>
                </a:ext>
              </a:extLst>
            </p:cNvPr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42;p30">
              <a:extLst>
                <a:ext uri="{FF2B5EF4-FFF2-40B4-BE49-F238E27FC236}">
                  <a16:creationId xmlns:a16="http://schemas.microsoft.com/office/drawing/2014/main" id="{E1B08C07-736C-AB46-BCBA-2C189D89AC3F}"/>
                </a:ext>
              </a:extLst>
            </p:cNvPr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43;p30">
              <a:extLst>
                <a:ext uri="{FF2B5EF4-FFF2-40B4-BE49-F238E27FC236}">
                  <a16:creationId xmlns:a16="http://schemas.microsoft.com/office/drawing/2014/main" id="{59320DDF-6C0F-9747-AFB8-5F5F51160D42}"/>
                </a:ext>
              </a:extLst>
            </p:cNvPr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" name="Google Shape;444;p30">
              <a:extLst>
                <a:ext uri="{FF2B5EF4-FFF2-40B4-BE49-F238E27FC236}">
                  <a16:creationId xmlns:a16="http://schemas.microsoft.com/office/drawing/2014/main" id="{E06E8E2D-D035-AB48-8B72-0468D22D5D2A}"/>
                </a:ext>
              </a:extLst>
            </p:cNvPr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45;p30">
              <a:extLst>
                <a:ext uri="{FF2B5EF4-FFF2-40B4-BE49-F238E27FC236}">
                  <a16:creationId xmlns:a16="http://schemas.microsoft.com/office/drawing/2014/main" id="{030C5F7A-00E8-8C41-894A-8AFF8A4C11B5}"/>
                </a:ext>
              </a:extLst>
            </p:cNvPr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46;p30">
              <a:extLst>
                <a:ext uri="{FF2B5EF4-FFF2-40B4-BE49-F238E27FC236}">
                  <a16:creationId xmlns:a16="http://schemas.microsoft.com/office/drawing/2014/main" id="{9FB8CB79-A823-0E4F-9F6C-02E4E9174664}"/>
                </a:ext>
              </a:extLst>
            </p:cNvPr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47;p30">
              <a:extLst>
                <a:ext uri="{FF2B5EF4-FFF2-40B4-BE49-F238E27FC236}">
                  <a16:creationId xmlns:a16="http://schemas.microsoft.com/office/drawing/2014/main" id="{26C101A1-3F48-2E43-8087-6E13BC5D6899}"/>
                </a:ext>
              </a:extLst>
            </p:cNvPr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48;p30">
              <a:extLst>
                <a:ext uri="{FF2B5EF4-FFF2-40B4-BE49-F238E27FC236}">
                  <a16:creationId xmlns:a16="http://schemas.microsoft.com/office/drawing/2014/main" id="{06918141-613C-264F-849F-5997944628AF}"/>
                </a:ext>
              </a:extLst>
            </p:cNvPr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49;p30">
              <a:extLst>
                <a:ext uri="{FF2B5EF4-FFF2-40B4-BE49-F238E27FC236}">
                  <a16:creationId xmlns:a16="http://schemas.microsoft.com/office/drawing/2014/main" id="{9C09CD0F-5B91-0041-B486-26F7318C0462}"/>
                </a:ext>
              </a:extLst>
            </p:cNvPr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50;p30">
              <a:extLst>
                <a:ext uri="{FF2B5EF4-FFF2-40B4-BE49-F238E27FC236}">
                  <a16:creationId xmlns:a16="http://schemas.microsoft.com/office/drawing/2014/main" id="{437CC5D6-37E1-1B49-AB7D-C7DE47027152}"/>
                </a:ext>
              </a:extLst>
            </p:cNvPr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51;p30">
              <a:extLst>
                <a:ext uri="{FF2B5EF4-FFF2-40B4-BE49-F238E27FC236}">
                  <a16:creationId xmlns:a16="http://schemas.microsoft.com/office/drawing/2014/main" id="{8DE9227C-C5C2-8845-ABA7-CE193093225B}"/>
                </a:ext>
              </a:extLst>
            </p:cNvPr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52;p30">
              <a:extLst>
                <a:ext uri="{FF2B5EF4-FFF2-40B4-BE49-F238E27FC236}">
                  <a16:creationId xmlns:a16="http://schemas.microsoft.com/office/drawing/2014/main" id="{5748D9A7-D1F0-4944-9D56-B93F588B22C5}"/>
                </a:ext>
              </a:extLst>
            </p:cNvPr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53;p30">
              <a:extLst>
                <a:ext uri="{FF2B5EF4-FFF2-40B4-BE49-F238E27FC236}">
                  <a16:creationId xmlns:a16="http://schemas.microsoft.com/office/drawing/2014/main" id="{03CE10B4-58F0-DC4B-9329-F2FC366A6417}"/>
                </a:ext>
              </a:extLst>
            </p:cNvPr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54;p30">
              <a:extLst>
                <a:ext uri="{FF2B5EF4-FFF2-40B4-BE49-F238E27FC236}">
                  <a16:creationId xmlns:a16="http://schemas.microsoft.com/office/drawing/2014/main" id="{B544F239-7A4D-9A41-9E1B-6BCD5588678D}"/>
                </a:ext>
              </a:extLst>
            </p:cNvPr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55;p30">
              <a:extLst>
                <a:ext uri="{FF2B5EF4-FFF2-40B4-BE49-F238E27FC236}">
                  <a16:creationId xmlns:a16="http://schemas.microsoft.com/office/drawing/2014/main" id="{551B127D-DF45-0C48-BCD2-5C7BCC2A9E47}"/>
                </a:ext>
              </a:extLst>
            </p:cNvPr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56;p30">
              <a:extLst>
                <a:ext uri="{FF2B5EF4-FFF2-40B4-BE49-F238E27FC236}">
                  <a16:creationId xmlns:a16="http://schemas.microsoft.com/office/drawing/2014/main" id="{0B35A923-0F07-BC46-AD59-B98D0B5BC3EB}"/>
                </a:ext>
              </a:extLst>
            </p:cNvPr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57;p30">
              <a:extLst>
                <a:ext uri="{FF2B5EF4-FFF2-40B4-BE49-F238E27FC236}">
                  <a16:creationId xmlns:a16="http://schemas.microsoft.com/office/drawing/2014/main" id="{FC67F620-9339-6A4A-9568-09DF1B0477DE}"/>
                </a:ext>
              </a:extLst>
            </p:cNvPr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58;p30">
              <a:extLst>
                <a:ext uri="{FF2B5EF4-FFF2-40B4-BE49-F238E27FC236}">
                  <a16:creationId xmlns:a16="http://schemas.microsoft.com/office/drawing/2014/main" id="{49B4C748-9928-ED4B-833A-6C4FD175903A}"/>
                </a:ext>
              </a:extLst>
            </p:cNvPr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59;p30">
              <a:extLst>
                <a:ext uri="{FF2B5EF4-FFF2-40B4-BE49-F238E27FC236}">
                  <a16:creationId xmlns:a16="http://schemas.microsoft.com/office/drawing/2014/main" id="{95BDFA43-233F-F342-97F6-88A83CF179DE}"/>
                </a:ext>
              </a:extLst>
            </p:cNvPr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7783;p57">
            <a:extLst>
              <a:ext uri="{FF2B5EF4-FFF2-40B4-BE49-F238E27FC236}">
                <a16:creationId xmlns:a16="http://schemas.microsoft.com/office/drawing/2014/main" id="{17C01EC2-2D54-854F-AC7F-96D205129CBD}"/>
              </a:ext>
            </a:extLst>
          </p:cNvPr>
          <p:cNvSpPr/>
          <p:nvPr/>
        </p:nvSpPr>
        <p:spPr>
          <a:xfrm rot="-487701">
            <a:off x="560658" y="441100"/>
            <a:ext cx="1204183" cy="1107952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80874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9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9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9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9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9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9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9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9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9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9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24" grpId="0"/>
      <p:bldP spid="9125" grpId="0"/>
      <p:bldP spid="9126" grpId="0"/>
      <p:bldP spid="9127" grpId="0"/>
      <p:bldP spid="9129" grpId="0" animBg="1"/>
      <p:bldP spid="9130" grpId="0" animBg="1"/>
      <p:bldP spid="9131" grpId="0" animBg="1"/>
      <p:bldP spid="9141" grpId="0"/>
      <p:bldP spid="9142" grpId="0"/>
      <p:bldP spid="9143" grpId="0"/>
      <p:bldP spid="9144" grpId="0"/>
      <p:bldP spid="914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y-AM" dirty="0"/>
              <a:t>Տեսադասը հնարավորություն տվեց․</a:t>
            </a:r>
            <a:endParaRPr lang="en-US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644236" y="1340644"/>
            <a:ext cx="6213764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hy-AM" dirty="0"/>
              <a:t>Ներկայացնել պոեմի բնաբանը, աղբյուրը, պատմական ժամանակաշրջանը</a:t>
            </a:r>
            <a:r>
              <a:rPr lang="en-US" dirty="0"/>
              <a:t>, </a:t>
            </a:r>
            <a:r>
              <a:rPr lang="hy-AM" dirty="0"/>
              <a:t>քննարկել պոեմը գրելու դրդապատճառները՝ կենտրոնանալով իրականության և անցյալի հակադրության վրա: Մեկնաբանել ասպետական կենցաղին ձոնված քնարական շեղումը որպես երազված մի կյանքի իդեալ՝ քննարկելով, թե ինչ է հաղորդում այն պոեմին։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b="1" dirty="0"/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hy-AM" dirty="0"/>
              <a:t>Կրճատել դասարանում ուսուցչի խոսելու ժամանակը, այդ ժամանակն օգտագործել աշակերտին խոսեցնելու, նրա ունեցած հարցերին պատասխանելու համար։</a:t>
            </a:r>
            <a:endParaRPr lang="en-US" dirty="0"/>
          </a:p>
          <a:p>
            <a:endParaRPr lang="en-US" dirty="0"/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hy-AM" dirty="0"/>
              <a:t>Կապել տեսադասի նյութը հաջորդ դասի հետ։</a:t>
            </a:r>
          </a:p>
          <a:p>
            <a:endParaRPr lang="hy-AM" dirty="0"/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hy-AM" dirty="0"/>
              <a:t>Ամբողջությամբ տվեց ըստ ծրագրի առաջին հարցադրումների պատասխանները։</a:t>
            </a:r>
            <a:endParaRPr lang="en-US" dirty="0"/>
          </a:p>
        </p:txBody>
      </p:sp>
      <p:pic>
        <p:nvPicPr>
          <p:cNvPr id="1026" name="Picture 2" descr="Картинки по запросу &quot;video camera animacia&quot;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5653" y="1607128"/>
            <a:ext cx="1984375" cy="1854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39077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y-AM" dirty="0"/>
              <a:t>Տնային հանձնարարություն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962891" y="1433945"/>
            <a:ext cx="5895109" cy="523220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r>
              <a:rPr lang="hy-AM" dirty="0"/>
              <a:t>1․ Դիտել </a:t>
            </a:r>
            <a:r>
              <a:rPr lang="hy-AM" dirty="0" err="1"/>
              <a:t>տեսադասը</a:t>
            </a:r>
            <a:r>
              <a:rPr lang="hy-AM" dirty="0"/>
              <a:t> և լրացնել ներկայացված աղյուսակը․</a:t>
            </a:r>
          </a:p>
          <a:p>
            <a:endParaRPr lang="en-US" dirty="0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8188748"/>
              </p:ext>
            </p:extLst>
          </p:nvPr>
        </p:nvGraphicFramePr>
        <p:xfrm>
          <a:off x="1205346" y="2078182"/>
          <a:ext cx="6414654" cy="3065317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2138218">
                  <a:extLst>
                    <a:ext uri="{9D8B030D-6E8A-4147-A177-3AD203B41FA5}">
                      <a16:colId xmlns:a16="http://schemas.microsoft.com/office/drawing/2014/main" val="2874999242"/>
                    </a:ext>
                  </a:extLst>
                </a:gridCol>
                <a:gridCol w="2138218">
                  <a:extLst>
                    <a:ext uri="{9D8B030D-6E8A-4147-A177-3AD203B41FA5}">
                      <a16:colId xmlns:a16="http://schemas.microsoft.com/office/drawing/2014/main" val="1826727188"/>
                    </a:ext>
                  </a:extLst>
                </a:gridCol>
                <a:gridCol w="2138218">
                  <a:extLst>
                    <a:ext uri="{9D8B030D-6E8A-4147-A177-3AD203B41FA5}">
                      <a16:colId xmlns:a16="http://schemas.microsoft.com/office/drawing/2014/main" val="4130970581"/>
                    </a:ext>
                  </a:extLst>
                </a:gridCol>
              </a:tblGrid>
              <a:tr h="382219">
                <a:tc gridSpan="3">
                  <a:txBody>
                    <a:bodyPr/>
                    <a:lstStyle/>
                    <a:p>
                      <a:r>
                        <a:rPr lang="hy-AM" dirty="0"/>
                        <a:t>                                                 ԳՈՒՍ-ի</a:t>
                      </a:r>
                      <a:r>
                        <a:rPr lang="hy-AM" baseline="0" dirty="0"/>
                        <a:t> մեթոդ</a:t>
                      </a:r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42573412"/>
                  </a:ext>
                </a:extLst>
              </a:tr>
              <a:tr h="382219">
                <a:tc>
                  <a:txBody>
                    <a:bodyPr/>
                    <a:lstStyle/>
                    <a:p>
                      <a:r>
                        <a:rPr lang="hy-AM" dirty="0"/>
                        <a:t>Գիտեմ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hy-AM" dirty="0"/>
                        <a:t>Ուզում եմ իմանալ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hy-AM" dirty="0"/>
                        <a:t>Սովորեցի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50636014"/>
                  </a:ext>
                </a:extLst>
              </a:tr>
              <a:tr h="1053414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hy-AM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hy-AM" baseline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hy-AM" baseline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05273877"/>
                  </a:ext>
                </a:extLst>
              </a:tr>
              <a:tr h="1247465">
                <a:tc>
                  <a:txBody>
                    <a:bodyPr/>
                    <a:lstStyle/>
                    <a:p>
                      <a:endParaRPr lang="hy-AM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hy-AM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hy-AM" baseline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450901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9766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y-AM" dirty="0"/>
              <a:t>Առաջին դասաժամի մեր անելիքները․</a:t>
            </a:r>
            <a:endParaRPr lang="en-US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962891" y="1433945"/>
            <a:ext cx="589510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y-AM" dirty="0"/>
              <a:t>1․ Տեսադասի քննարկումը, հարցերի բարձրաձայնումը՝ ԳՈՒՍ-ի մեթոդի կիրառությամբ։</a:t>
            </a:r>
          </a:p>
          <a:p>
            <a:endParaRPr lang="en-US" dirty="0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0909239"/>
              </p:ext>
            </p:extLst>
          </p:nvPr>
        </p:nvGraphicFramePr>
        <p:xfrm>
          <a:off x="1205346" y="2078182"/>
          <a:ext cx="6414654" cy="3294278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2138218">
                  <a:extLst>
                    <a:ext uri="{9D8B030D-6E8A-4147-A177-3AD203B41FA5}">
                      <a16:colId xmlns:a16="http://schemas.microsoft.com/office/drawing/2014/main" val="2874999242"/>
                    </a:ext>
                  </a:extLst>
                </a:gridCol>
                <a:gridCol w="2138218">
                  <a:extLst>
                    <a:ext uri="{9D8B030D-6E8A-4147-A177-3AD203B41FA5}">
                      <a16:colId xmlns:a16="http://schemas.microsoft.com/office/drawing/2014/main" val="1826727188"/>
                    </a:ext>
                  </a:extLst>
                </a:gridCol>
                <a:gridCol w="2138218">
                  <a:extLst>
                    <a:ext uri="{9D8B030D-6E8A-4147-A177-3AD203B41FA5}">
                      <a16:colId xmlns:a16="http://schemas.microsoft.com/office/drawing/2014/main" val="4130970581"/>
                    </a:ext>
                  </a:extLst>
                </a:gridCol>
              </a:tblGrid>
              <a:tr h="382219">
                <a:tc gridSpan="3">
                  <a:txBody>
                    <a:bodyPr/>
                    <a:lstStyle/>
                    <a:p>
                      <a:r>
                        <a:rPr lang="hy-AM" dirty="0"/>
                        <a:t>                                                 ԳՈՒՍ-ի</a:t>
                      </a:r>
                      <a:r>
                        <a:rPr lang="hy-AM" baseline="0" dirty="0"/>
                        <a:t> մեթոդ</a:t>
                      </a:r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42573412"/>
                  </a:ext>
                </a:extLst>
              </a:tr>
              <a:tr h="382219">
                <a:tc>
                  <a:txBody>
                    <a:bodyPr/>
                    <a:lstStyle/>
                    <a:p>
                      <a:r>
                        <a:rPr lang="hy-AM" dirty="0"/>
                        <a:t>Գիտեմ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hy-AM" dirty="0"/>
                        <a:t>Ուզում եմ իմանալ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hy-AM" dirty="0"/>
                        <a:t>Սովորեցի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50636014"/>
                  </a:ext>
                </a:extLst>
              </a:tr>
              <a:tr h="1053415">
                <a:tc>
                  <a:txBody>
                    <a:bodyPr/>
                    <a:lstStyle/>
                    <a:p>
                      <a:r>
                        <a:rPr lang="hy-AM" dirty="0"/>
                        <a:t>Ինչ է հեթանոսական գրական շարժումը։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hy-AM" dirty="0"/>
                        <a:t>Ի՞նչ</a:t>
                      </a:r>
                      <a:r>
                        <a:rPr lang="hy-AM" baseline="0" dirty="0"/>
                        <a:t> գաղափարական ընդհանրություններ ունի պոեմը ժողովածուի երկու շարքերի հետ։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hy-AM" dirty="0"/>
                        <a:t>Համադրեցի պոեմի բովանդակությունը պատմական</a:t>
                      </a:r>
                      <a:r>
                        <a:rPr lang="hy-AM" baseline="0" dirty="0"/>
                        <a:t> աղբյուրի հետ։ 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05273877"/>
                  </a:ext>
                </a:extLst>
              </a:tr>
              <a:tr h="1247465">
                <a:tc>
                  <a:txBody>
                    <a:bodyPr/>
                    <a:lstStyle/>
                    <a:p>
                      <a:r>
                        <a:rPr lang="hy-AM" dirty="0"/>
                        <a:t>«Հարճը» պոեմը զետեղված է «Հեթանոս երգեր» ժողովածուում։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hy-AM" dirty="0"/>
                        <a:t>Ինչու՞ է Վարուժանն իր գեղագիտական սկզբունքները պատկերելու համար գնում այդքան հեռավոր անցյալ։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hy-AM" dirty="0"/>
                        <a:t>Առանձնացրի ասպետական ժամանակաշրջանի</a:t>
                      </a:r>
                      <a:r>
                        <a:rPr lang="hy-AM" baseline="0" dirty="0"/>
                        <a:t> մարդուն բնորոշ կարևորագույն հատկանիշները։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450901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4084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3225" y="341115"/>
            <a:ext cx="7717500" cy="947357"/>
          </a:xfrm>
        </p:spPr>
        <p:txBody>
          <a:bodyPr/>
          <a:lstStyle/>
          <a:p>
            <a:r>
              <a:rPr lang="hy-AM" sz="2400" dirty="0"/>
              <a:t>2․ Տեսադասի ընթացքում հնչած հարցերի քննարկում </a:t>
            </a:r>
            <a:endParaRPr lang="en-US" sz="24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066799" y="1614055"/>
            <a:ext cx="5791201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y-AM" dirty="0"/>
              <a:t>1․ Համեմատել և հակադրել «Հեթանոս երգեր» ժողովածուի կառուցվածքը «Ցեղին սիրտը» ժողովածուի հետ, որտեղ դյուցազնավեպերը զետեղված են շարքերի վերջում՝ մեկնաբանելով այդ մոտեցման գեղագիտական նշանակությունը։</a:t>
            </a:r>
          </a:p>
          <a:p>
            <a:br>
              <a:rPr lang="hy-AM" dirty="0"/>
            </a:br>
            <a:r>
              <a:rPr lang="hy-AM" dirty="0"/>
              <a:t>2․ Կարդալով «Հարճը» պոեմը՝ մտածեք՝ արդյոք էպիկական թե քնարաէպիկական պոեմ է այն, և ինչպես է դրսևորվել այնտեղ Վարուժանի էպիկական մտածողությունը: </a:t>
            </a:r>
          </a:p>
          <a:p>
            <a:endParaRPr lang="hy-AM" dirty="0"/>
          </a:p>
          <a:p>
            <a:r>
              <a:rPr lang="hy-AM" dirty="0"/>
              <a:t>3․ Ինչու՞ է Դ․Վարուժանը անտեսում Տրդատ Բագրատունու արտաքինի խորենացիական նկարագրությունը, նաև նրա և կնոջ գժտության պատճառները։</a:t>
            </a:r>
          </a:p>
          <a:p>
            <a:endParaRPr lang="hy-AM" dirty="0"/>
          </a:p>
          <a:p>
            <a:r>
              <a:rPr lang="hy-AM" dirty="0"/>
              <a:t>Քննարկել Վարուժանի թույլ տված ժամանակավրիպության /անախրոնիզմի/ նպատակը։</a:t>
            </a:r>
          </a:p>
          <a:p>
            <a:endParaRPr lang="hy-AM" dirty="0"/>
          </a:p>
        </p:txBody>
      </p:sp>
      <p:sp>
        <p:nvSpPr>
          <p:cNvPr id="5" name="Google Shape;17783;p57">
            <a:extLst>
              <a:ext uri="{FF2B5EF4-FFF2-40B4-BE49-F238E27FC236}">
                <a16:creationId xmlns:a16="http://schemas.microsoft.com/office/drawing/2014/main" id="{2BB005B8-5419-CF4B-A788-0E0BE5CC4B87}"/>
              </a:ext>
            </a:extLst>
          </p:cNvPr>
          <p:cNvSpPr/>
          <p:nvPr/>
        </p:nvSpPr>
        <p:spPr>
          <a:xfrm rot="-487701" flipH="1">
            <a:off x="7286115" y="1169788"/>
            <a:ext cx="1178223" cy="2119937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42747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Документ" ma:contentTypeID="0x01010054D1B8E0BC88024795EBFC3CEC6FF369" ma:contentTypeVersion="4" ma:contentTypeDescription="Создание документа." ma:contentTypeScope="" ma:versionID="5540dc2740027b22dd8727e45d4d8d53">
  <xsd:schema xmlns:xsd="http://www.w3.org/2001/XMLSchema" xmlns:xs="http://www.w3.org/2001/XMLSchema" xmlns:p="http://schemas.microsoft.com/office/2006/metadata/properties" xmlns:ns2="c6e6f962-822f-4a13-8f81-08f2331d5fae" targetNamespace="http://schemas.microsoft.com/office/2006/metadata/properties" ma:root="true" ma:fieldsID="9de8de53121eda50229aaab5a64db2f5" ns2:_="">
    <xsd:import namespace="c6e6f962-822f-4a13-8f81-08f2331d5fa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6e6f962-822f-4a13-8f81-08f2331d5fa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Тип контента"/>
        <xsd:element ref="dc:title" minOccurs="0" maxOccurs="1" ma:index="4" ma:displayName="Название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BAE39E2-D9DC-427B-A00F-1C9B4D2394E6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36D95EA7-E1A7-45DB-A269-9B10047B54A0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859D4C0D-4B13-4C07-872C-96BDF26CFD0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6e6f962-822f-4a13-8f81-08f2331d5fa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721</TotalTime>
  <Words>1319</Words>
  <Application>Microsoft Macintosh PowerPoint</Application>
  <PresentationFormat>On-screen Show (16:9)</PresentationFormat>
  <Paragraphs>174</Paragraphs>
  <Slides>31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46" baseType="lpstr">
      <vt:lpstr>Arial</vt:lpstr>
      <vt:lpstr>Berkshire Swash</vt:lpstr>
      <vt:lpstr>Calibri</vt:lpstr>
      <vt:lpstr>Calibri Light</vt:lpstr>
      <vt:lpstr>Georgia</vt:lpstr>
      <vt:lpstr>Livvic</vt:lpstr>
      <vt:lpstr>Merriweather</vt:lpstr>
      <vt:lpstr>Nunito Light</vt:lpstr>
      <vt:lpstr>Segoe UI</vt:lpstr>
      <vt:lpstr>Sylfaen</vt:lpstr>
      <vt:lpstr>Times New Roman</vt:lpstr>
      <vt:lpstr>WeblySleek UI Light</vt:lpstr>
      <vt:lpstr>WeblySleek UI Semilight</vt:lpstr>
      <vt:lpstr>Wingdings</vt:lpstr>
      <vt:lpstr>Writing History Thesis by Slidesgo</vt:lpstr>
      <vt:lpstr> Դանիել Վարուժանի «Հարճը» պոեմի     ուսուցումը</vt:lpstr>
      <vt:lpstr>      Ուսումնական նյութի պլանավորում</vt:lpstr>
      <vt:lpstr>  Դաս I     Թեմա՝  «Հարճը» պոեմի աղբյուրը, բնաբանը, պատմական ժամանակաշրջանը և գաղափարական բովանդակությունը:    Դասաժամ`  2  </vt:lpstr>
      <vt:lpstr>    Ծանոթացնել Վարուժանի՝ պոեմում թույլ տված ժամանակավրիպության /անախրոնիզմի/  նպատակին, հեթանոսական ժամանակաշրջանին դիմելու դրդապատճառներին։  Ներկայացնել հեթանոսական միջավայրը, ժամանակաշրջանը,  ուժի, զորության, ասպետականության փառաբանությունը պոեմում։   Զարգացնել տեքստին մոտ ընթերցանության քայլերով բնագրային հատվածի վերլուծական հմտությունը։         </vt:lpstr>
      <vt:lpstr>Դասի պլանավորում</vt:lpstr>
      <vt:lpstr>Տեսադասը հնարավորություն տվեց․</vt:lpstr>
      <vt:lpstr>Տնային հանձնարարություն</vt:lpstr>
      <vt:lpstr>Առաջին դասաժամի մեր անելիքները․</vt:lpstr>
      <vt:lpstr>2․ Տեսադասի ընթացքում հնչած հարցերի քննարկում </vt:lpstr>
      <vt:lpstr>Խմբային աշխատանք՝ տեքստին մոտ ընթերցման քայլերով բնագրային երկու հատվածների վերլուծություն </vt:lpstr>
      <vt:lpstr>Ամփոփում. «Այսօրվա դասին սովորեցի․․․»</vt:lpstr>
      <vt:lpstr> «Հարճը» պոեմի     կերպարները</vt:lpstr>
      <vt:lpstr>    «Կերպարային քարտ» մեթոդի  կիրառմամբ խթանել աշակերտի վերլուծական-քննական մտածողությունը։  Զարգացնել կերպարների միջև համեմատական զուգահեռներ տանելու հմտությունը։  Խթանել գրական երկի կերպարը բացահայտող հարցադրումներ անելու կարողությունները      </vt:lpstr>
      <vt:lpstr>Դասի պլանավորում</vt:lpstr>
      <vt:lpstr>Մտագրոհ</vt:lpstr>
      <vt:lpstr>    «Կերպարային քարտ»         մեթոդի նկարագիր</vt:lpstr>
      <vt:lpstr>       Դասի ամփոփումը կատարվում է առցանց գործիքի կիրառմամբ։   Ի՞նչ է տալիս այն ուսուցչին. Նախ՝ ուսուցիչը կատարում է ձևավորող գնահատում՝ պարզելու համար, թե մատուցվող նյութը ինչպես և ինչ չափով աշակերտները յուրացրին։  Երկրորդ՝ այն ուսուցչի համար հիմք է նախապատրաստում՝ որոշելու, թե հաջորդ դասին ինչ պետք է անի ինքը՝ աշակերտին առաջ մղելու համար։  </vt:lpstr>
      <vt:lpstr>PowerPoint Presentation</vt:lpstr>
      <vt:lpstr>   Դաս III  Թեմա՝ «Հարճը» պոեմի ամփոփում   Դասաժամ՝ 1       </vt:lpstr>
      <vt:lpstr>    Զարգացնել ստեղծագործության գեղարվեստական արժանիքները բացահայտելու կարողություն  Խորացնել և ընդլայնել գեղեցիկի և զորության մասին ունեցած պատկերացումները           </vt:lpstr>
      <vt:lpstr>    Սովորողը կկարողանա՝   համադրել, ընդհանրացնել ստացած գիտելիքները:  ինքնուրույն բացահայտել ստեղծագործության գեղարվեստական արժեքը:      </vt:lpstr>
      <vt:lpstr>ԵՐԵՔ Ի-ԵՐԻ ՄԵԹՈԴ</vt:lpstr>
      <vt:lpstr>    Ի՞նչ</vt:lpstr>
      <vt:lpstr>   Ինչպե՞ս հուշարար բառեր </vt:lpstr>
      <vt:lpstr>Մեծատառով գրված բառեր</vt:lpstr>
      <vt:lpstr>    Ինչո՞ւ</vt:lpstr>
      <vt:lpstr>       Պոեմի հատվածների վրա հիմնված տնային վերլուծական էսսե</vt:lpstr>
      <vt:lpstr>Տեսադասերի հղումներ</vt:lpstr>
      <vt:lpstr>      Ուսումնական նյութեր</vt:lpstr>
      <vt:lpstr>  Առցանց գործիքների հղումներ  Padlet. https://padlet.com/ Socrative https://socrative.com/   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Լևոն Շանթը որպես դրամատուրգ</dc:title>
  <cp:lastModifiedBy>Anahit Hovhannisyan</cp:lastModifiedBy>
  <cp:revision>136</cp:revision>
  <dcterms:modified xsi:type="dcterms:W3CDTF">2021-03-06T06:06:42Z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0x01010054D1B8E0BC88024795EBFC3CEC6FF369</vt:lpwstr>
  </property>
</Properties>
</file>